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2.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notesMasterIdLst>
    <p:notesMasterId r:id="rId54"/>
  </p:notesMasterIdLst>
  <p:sldIdLst>
    <p:sldId id="256" r:id="rId2"/>
    <p:sldId id="284" r:id="rId3"/>
    <p:sldId id="257" r:id="rId4"/>
    <p:sldId id="258" r:id="rId5"/>
    <p:sldId id="259" r:id="rId6"/>
    <p:sldId id="283" r:id="rId7"/>
    <p:sldId id="260" r:id="rId8"/>
    <p:sldId id="306" r:id="rId9"/>
    <p:sldId id="282" r:id="rId10"/>
    <p:sldId id="261" r:id="rId11"/>
    <p:sldId id="262" r:id="rId12"/>
    <p:sldId id="307" r:id="rId13"/>
    <p:sldId id="263" r:id="rId14"/>
    <p:sldId id="264" r:id="rId15"/>
    <p:sldId id="266" r:id="rId16"/>
    <p:sldId id="268" r:id="rId17"/>
    <p:sldId id="269" r:id="rId18"/>
    <p:sldId id="267" r:id="rId19"/>
    <p:sldId id="270" r:id="rId20"/>
    <p:sldId id="281" r:id="rId21"/>
    <p:sldId id="271" r:id="rId22"/>
    <p:sldId id="272" r:id="rId23"/>
    <p:sldId id="273" r:id="rId24"/>
    <p:sldId id="274" r:id="rId25"/>
    <p:sldId id="275" r:id="rId26"/>
    <p:sldId id="276" r:id="rId27"/>
    <p:sldId id="277" r:id="rId28"/>
    <p:sldId id="278" r:id="rId29"/>
    <p:sldId id="279" r:id="rId30"/>
    <p:sldId id="280"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300" r:id="rId46"/>
    <p:sldId id="299" r:id="rId47"/>
    <p:sldId id="301" r:id="rId48"/>
    <p:sldId id="302" r:id="rId49"/>
    <p:sldId id="303" r:id="rId50"/>
    <p:sldId id="304" r:id="rId51"/>
    <p:sldId id="308" r:id="rId52"/>
    <p:sldId id="305" r:id="rId5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94660"/>
  </p:normalViewPr>
  <p:slideViewPr>
    <p:cSldViewPr snapToGrid="0">
      <p:cViewPr varScale="1">
        <p:scale>
          <a:sx n="65" d="100"/>
          <a:sy n="65" d="100"/>
        </p:scale>
        <p:origin x="858"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D83B012-FBB9-4599-AAFB-12AFF5CEE566}" type="doc">
      <dgm:prSet loTypeId="urn:microsoft.com/office/officeart/2005/8/layout/list1" loCatId="list" qsTypeId="urn:microsoft.com/office/officeart/2005/8/quickstyle/3d3" qsCatId="3D" csTypeId="urn:microsoft.com/office/officeart/2005/8/colors/colorful1" csCatId="colorful" phldr="1"/>
      <dgm:spPr/>
      <dgm:t>
        <a:bodyPr/>
        <a:lstStyle/>
        <a:p>
          <a:endParaRPr lang="es-ES"/>
        </a:p>
      </dgm:t>
    </dgm:pt>
    <dgm:pt modelId="{6DF62B2D-47BB-45A9-B462-899CF43F0ED9}">
      <dgm:prSet phldrT="[Texto]" custT="1"/>
      <dgm:spPr/>
      <dgm:t>
        <a:bodyPr/>
        <a:lstStyle/>
        <a:p>
          <a:r>
            <a:rPr lang="es-ES" sz="1600" dirty="0"/>
            <a:t>Es personal, ya que solo el legitimo propietario la puede generar </a:t>
          </a:r>
        </a:p>
      </dgm:t>
    </dgm:pt>
    <dgm:pt modelId="{F3D93813-0EB0-49C9-B1A8-DF6B02ABD0C7}" type="parTrans" cxnId="{8A2E656F-0522-495C-BD55-0F9317A1D0E6}">
      <dgm:prSet/>
      <dgm:spPr/>
      <dgm:t>
        <a:bodyPr/>
        <a:lstStyle/>
        <a:p>
          <a:endParaRPr lang="es-ES" sz="2400"/>
        </a:p>
      </dgm:t>
    </dgm:pt>
    <dgm:pt modelId="{D2F6B236-1DD8-43FD-A715-B68D64A71C0C}" type="sibTrans" cxnId="{8A2E656F-0522-495C-BD55-0F9317A1D0E6}">
      <dgm:prSet/>
      <dgm:spPr/>
      <dgm:t>
        <a:bodyPr/>
        <a:lstStyle/>
        <a:p>
          <a:endParaRPr lang="es-ES" sz="2400"/>
        </a:p>
      </dgm:t>
    </dgm:pt>
    <dgm:pt modelId="{0F0C8223-AE76-413B-B361-5D1B908E030F}">
      <dgm:prSet phldrT="[Texto]" custT="1"/>
      <dgm:spPr/>
      <dgm:t>
        <a:bodyPr/>
        <a:lstStyle/>
        <a:p>
          <a:r>
            <a:rPr lang="es-ES" sz="1600" dirty="0"/>
            <a:t>Prácticamente infalsificable </a:t>
          </a:r>
        </a:p>
      </dgm:t>
    </dgm:pt>
    <dgm:pt modelId="{E68EB3F1-C9ED-4F21-BFB6-AC7B6A3944A2}" type="parTrans" cxnId="{757E88AA-2B85-449F-BCC7-7DA3DAC0C24C}">
      <dgm:prSet/>
      <dgm:spPr/>
      <dgm:t>
        <a:bodyPr/>
        <a:lstStyle/>
        <a:p>
          <a:endParaRPr lang="es-ES" sz="2400"/>
        </a:p>
      </dgm:t>
    </dgm:pt>
    <dgm:pt modelId="{DD93A210-4AC2-4750-BC80-1DFD6DF45AED}" type="sibTrans" cxnId="{757E88AA-2B85-449F-BCC7-7DA3DAC0C24C}">
      <dgm:prSet/>
      <dgm:spPr/>
      <dgm:t>
        <a:bodyPr/>
        <a:lstStyle/>
        <a:p>
          <a:endParaRPr lang="es-ES" sz="2400"/>
        </a:p>
      </dgm:t>
    </dgm:pt>
    <dgm:pt modelId="{571383DD-89A2-4F7C-B94C-89F41E38A23C}">
      <dgm:prSet phldrT="[Texto]" custT="1"/>
      <dgm:spPr/>
      <dgm:t>
        <a:bodyPr/>
        <a:lstStyle/>
        <a:p>
          <a:r>
            <a:rPr lang="es-ES" sz="1600" dirty="0"/>
            <a:t>Es fácil de autenticar </a:t>
          </a:r>
        </a:p>
      </dgm:t>
    </dgm:pt>
    <dgm:pt modelId="{2EF8803C-2A7D-4A78-BC6D-8AB7C51DFA0F}" type="parTrans" cxnId="{2C6ADDD4-D07D-4773-BA17-E3E2CACD5AEF}">
      <dgm:prSet/>
      <dgm:spPr/>
      <dgm:t>
        <a:bodyPr/>
        <a:lstStyle/>
        <a:p>
          <a:endParaRPr lang="es-ES" sz="2400"/>
        </a:p>
      </dgm:t>
    </dgm:pt>
    <dgm:pt modelId="{36FC1544-0B22-4F85-A0A5-AE0BCF6B755E}" type="sibTrans" cxnId="{2C6ADDD4-D07D-4773-BA17-E3E2CACD5AEF}">
      <dgm:prSet/>
      <dgm:spPr/>
      <dgm:t>
        <a:bodyPr/>
        <a:lstStyle/>
        <a:p>
          <a:endParaRPr lang="es-ES" sz="2400"/>
        </a:p>
      </dgm:t>
    </dgm:pt>
    <dgm:pt modelId="{F7268D44-CBC2-4A83-BD89-247BA78B108A}">
      <dgm:prSet custT="1"/>
      <dgm:spPr/>
      <dgm:t>
        <a:bodyPr/>
        <a:lstStyle/>
        <a:p>
          <a:r>
            <a:rPr lang="es-ES" sz="1600" dirty="0"/>
            <a:t>Es fácil de generar</a:t>
          </a:r>
        </a:p>
      </dgm:t>
    </dgm:pt>
    <dgm:pt modelId="{46599061-2A3A-45E0-9BB0-2D2769E5E863}" type="parTrans" cxnId="{88D10B9D-ACD4-47A2-9278-8DDCCCF8B564}">
      <dgm:prSet/>
      <dgm:spPr/>
      <dgm:t>
        <a:bodyPr/>
        <a:lstStyle/>
        <a:p>
          <a:endParaRPr lang="es-HN" sz="2400"/>
        </a:p>
      </dgm:t>
    </dgm:pt>
    <dgm:pt modelId="{BE5B78EB-421B-4F97-B288-26595BD1EAA5}" type="sibTrans" cxnId="{88D10B9D-ACD4-47A2-9278-8DDCCCF8B564}">
      <dgm:prSet/>
      <dgm:spPr/>
      <dgm:t>
        <a:bodyPr/>
        <a:lstStyle/>
        <a:p>
          <a:endParaRPr lang="es-HN" sz="2400"/>
        </a:p>
      </dgm:t>
    </dgm:pt>
    <dgm:pt modelId="{0E685A74-B979-4D2A-AB5F-42001E9A359F}">
      <dgm:prSet custT="1"/>
      <dgm:spPr/>
      <dgm:t>
        <a:bodyPr/>
        <a:lstStyle/>
        <a:p>
          <a:r>
            <a:rPr lang="es-ES" sz="1600" dirty="0"/>
            <a:t>Es no repudiable</a:t>
          </a:r>
        </a:p>
      </dgm:t>
    </dgm:pt>
    <dgm:pt modelId="{E376CE45-E38F-4AF1-817D-D5A3CC54D586}" type="parTrans" cxnId="{2BEFF6DD-F737-4471-B7FF-700F734A60BF}">
      <dgm:prSet/>
      <dgm:spPr/>
      <dgm:t>
        <a:bodyPr/>
        <a:lstStyle/>
        <a:p>
          <a:endParaRPr lang="es-HN" sz="2400"/>
        </a:p>
      </dgm:t>
    </dgm:pt>
    <dgm:pt modelId="{B1F18E1D-8B35-4670-AC48-5A1ACD8994BE}" type="sibTrans" cxnId="{2BEFF6DD-F737-4471-B7FF-700F734A60BF}">
      <dgm:prSet/>
      <dgm:spPr/>
      <dgm:t>
        <a:bodyPr/>
        <a:lstStyle/>
        <a:p>
          <a:endParaRPr lang="es-HN" sz="2400"/>
        </a:p>
      </dgm:t>
    </dgm:pt>
    <dgm:pt modelId="{758F9C6B-9569-4A3C-9CC2-8F9DDEA579E5}">
      <dgm:prSet custT="1"/>
      <dgm:spPr/>
      <dgm:t>
        <a:bodyPr/>
        <a:lstStyle/>
        <a:p>
          <a:r>
            <a:rPr lang="es-ES" sz="1400" b="1" dirty="0"/>
            <a:t>Además de depender del autor, garantizando de este modo la autenticidad, también depende del mensaje  que se firma, garantizando así también su integridad, es decir la validez del contenido firmado. </a:t>
          </a:r>
        </a:p>
      </dgm:t>
    </dgm:pt>
    <dgm:pt modelId="{BE41FDE8-065C-4FA2-945B-0A40AA330C03}" type="parTrans" cxnId="{1BE5195A-E232-4613-A418-0A4FA1F99C35}">
      <dgm:prSet/>
      <dgm:spPr/>
      <dgm:t>
        <a:bodyPr/>
        <a:lstStyle/>
        <a:p>
          <a:endParaRPr lang="es-HN" sz="2400"/>
        </a:p>
      </dgm:t>
    </dgm:pt>
    <dgm:pt modelId="{01715E1C-A9AD-4B52-B6C3-DA9AAD13F824}" type="sibTrans" cxnId="{1BE5195A-E232-4613-A418-0A4FA1F99C35}">
      <dgm:prSet/>
      <dgm:spPr/>
      <dgm:t>
        <a:bodyPr/>
        <a:lstStyle/>
        <a:p>
          <a:endParaRPr lang="es-HN" sz="2400"/>
        </a:p>
      </dgm:t>
    </dgm:pt>
    <dgm:pt modelId="{4EE2E2F7-DCEC-4260-B8CA-CB5C88901495}" type="pres">
      <dgm:prSet presAssocID="{0D83B012-FBB9-4599-AAFB-12AFF5CEE566}" presName="linear" presStyleCnt="0">
        <dgm:presLayoutVars>
          <dgm:dir/>
          <dgm:animLvl val="lvl"/>
          <dgm:resizeHandles val="exact"/>
        </dgm:presLayoutVars>
      </dgm:prSet>
      <dgm:spPr/>
    </dgm:pt>
    <dgm:pt modelId="{BF9CC637-547C-474C-B019-F042E878CADA}" type="pres">
      <dgm:prSet presAssocID="{6DF62B2D-47BB-45A9-B462-899CF43F0ED9}" presName="parentLin" presStyleCnt="0"/>
      <dgm:spPr/>
    </dgm:pt>
    <dgm:pt modelId="{F9BC083C-CF7B-473F-BE89-A91F54CC67EF}" type="pres">
      <dgm:prSet presAssocID="{6DF62B2D-47BB-45A9-B462-899CF43F0ED9}" presName="parentLeftMargin" presStyleLbl="node1" presStyleIdx="0" presStyleCnt="6"/>
      <dgm:spPr/>
    </dgm:pt>
    <dgm:pt modelId="{FDB43471-92B0-4D2B-85A1-283C82EBD2A1}" type="pres">
      <dgm:prSet presAssocID="{6DF62B2D-47BB-45A9-B462-899CF43F0ED9}" presName="parentText" presStyleLbl="node1" presStyleIdx="0" presStyleCnt="6">
        <dgm:presLayoutVars>
          <dgm:chMax val="0"/>
          <dgm:bulletEnabled val="1"/>
        </dgm:presLayoutVars>
      </dgm:prSet>
      <dgm:spPr/>
    </dgm:pt>
    <dgm:pt modelId="{52F961DA-4634-43DF-8871-1346D1098171}" type="pres">
      <dgm:prSet presAssocID="{6DF62B2D-47BB-45A9-B462-899CF43F0ED9}" presName="negativeSpace" presStyleCnt="0"/>
      <dgm:spPr/>
    </dgm:pt>
    <dgm:pt modelId="{DD4AC537-D55A-4B14-8766-B6528E981D24}" type="pres">
      <dgm:prSet presAssocID="{6DF62B2D-47BB-45A9-B462-899CF43F0ED9}" presName="childText" presStyleLbl="conFgAcc1" presStyleIdx="0" presStyleCnt="6">
        <dgm:presLayoutVars>
          <dgm:bulletEnabled val="1"/>
        </dgm:presLayoutVars>
      </dgm:prSet>
      <dgm:spPr/>
    </dgm:pt>
    <dgm:pt modelId="{4E174259-BCB1-4749-90CC-9945F76AD851}" type="pres">
      <dgm:prSet presAssocID="{D2F6B236-1DD8-43FD-A715-B68D64A71C0C}" presName="spaceBetweenRectangles" presStyleCnt="0"/>
      <dgm:spPr/>
    </dgm:pt>
    <dgm:pt modelId="{A9564490-76E0-4995-8F14-38655DBA8432}" type="pres">
      <dgm:prSet presAssocID="{0F0C8223-AE76-413B-B361-5D1B908E030F}" presName="parentLin" presStyleCnt="0"/>
      <dgm:spPr/>
    </dgm:pt>
    <dgm:pt modelId="{A9AFFAE9-8E7B-4B04-B897-9F057FDBF3C1}" type="pres">
      <dgm:prSet presAssocID="{0F0C8223-AE76-413B-B361-5D1B908E030F}" presName="parentLeftMargin" presStyleLbl="node1" presStyleIdx="0" presStyleCnt="6"/>
      <dgm:spPr/>
    </dgm:pt>
    <dgm:pt modelId="{9A5D359F-9432-4958-9FDB-995780D1858D}" type="pres">
      <dgm:prSet presAssocID="{0F0C8223-AE76-413B-B361-5D1B908E030F}" presName="parentText" presStyleLbl="node1" presStyleIdx="1" presStyleCnt="6">
        <dgm:presLayoutVars>
          <dgm:chMax val="0"/>
          <dgm:bulletEnabled val="1"/>
        </dgm:presLayoutVars>
      </dgm:prSet>
      <dgm:spPr/>
    </dgm:pt>
    <dgm:pt modelId="{66645440-5C75-4255-8960-BE2098E5667A}" type="pres">
      <dgm:prSet presAssocID="{0F0C8223-AE76-413B-B361-5D1B908E030F}" presName="negativeSpace" presStyleCnt="0"/>
      <dgm:spPr/>
    </dgm:pt>
    <dgm:pt modelId="{4EC92DA7-088F-4B79-BA00-267D48E5E147}" type="pres">
      <dgm:prSet presAssocID="{0F0C8223-AE76-413B-B361-5D1B908E030F}" presName="childText" presStyleLbl="conFgAcc1" presStyleIdx="1" presStyleCnt="6">
        <dgm:presLayoutVars>
          <dgm:bulletEnabled val="1"/>
        </dgm:presLayoutVars>
      </dgm:prSet>
      <dgm:spPr/>
    </dgm:pt>
    <dgm:pt modelId="{EB8C24E4-5214-41E8-8612-AC912DC04D1B}" type="pres">
      <dgm:prSet presAssocID="{DD93A210-4AC2-4750-BC80-1DFD6DF45AED}" presName="spaceBetweenRectangles" presStyleCnt="0"/>
      <dgm:spPr/>
    </dgm:pt>
    <dgm:pt modelId="{7B596CB4-41F6-4511-80FE-51782E5786A0}" type="pres">
      <dgm:prSet presAssocID="{571383DD-89A2-4F7C-B94C-89F41E38A23C}" presName="parentLin" presStyleCnt="0"/>
      <dgm:spPr/>
    </dgm:pt>
    <dgm:pt modelId="{E6527089-66F2-48B0-B9A2-5E165BB9A071}" type="pres">
      <dgm:prSet presAssocID="{571383DD-89A2-4F7C-B94C-89F41E38A23C}" presName="parentLeftMargin" presStyleLbl="node1" presStyleIdx="1" presStyleCnt="6"/>
      <dgm:spPr/>
    </dgm:pt>
    <dgm:pt modelId="{F946D27E-DEAF-4C19-AE6C-876938179538}" type="pres">
      <dgm:prSet presAssocID="{571383DD-89A2-4F7C-B94C-89F41E38A23C}" presName="parentText" presStyleLbl="node1" presStyleIdx="2" presStyleCnt="6">
        <dgm:presLayoutVars>
          <dgm:chMax val="0"/>
          <dgm:bulletEnabled val="1"/>
        </dgm:presLayoutVars>
      </dgm:prSet>
      <dgm:spPr/>
    </dgm:pt>
    <dgm:pt modelId="{B19A8C71-A8FB-41FA-8202-23403A9F2743}" type="pres">
      <dgm:prSet presAssocID="{571383DD-89A2-4F7C-B94C-89F41E38A23C}" presName="negativeSpace" presStyleCnt="0"/>
      <dgm:spPr/>
    </dgm:pt>
    <dgm:pt modelId="{E3F9E781-9733-4394-9527-66DC7A1AA09F}" type="pres">
      <dgm:prSet presAssocID="{571383DD-89A2-4F7C-B94C-89F41E38A23C}" presName="childText" presStyleLbl="conFgAcc1" presStyleIdx="2" presStyleCnt="6">
        <dgm:presLayoutVars>
          <dgm:bulletEnabled val="1"/>
        </dgm:presLayoutVars>
      </dgm:prSet>
      <dgm:spPr/>
    </dgm:pt>
    <dgm:pt modelId="{D287D26F-3BA2-403B-AEF9-CF3BE98B75F1}" type="pres">
      <dgm:prSet presAssocID="{36FC1544-0B22-4F85-A0A5-AE0BCF6B755E}" presName="spaceBetweenRectangles" presStyleCnt="0"/>
      <dgm:spPr/>
    </dgm:pt>
    <dgm:pt modelId="{FD062471-E422-4C27-9AA3-D3F00099D586}" type="pres">
      <dgm:prSet presAssocID="{F7268D44-CBC2-4A83-BD89-247BA78B108A}" presName="parentLin" presStyleCnt="0"/>
      <dgm:spPr/>
    </dgm:pt>
    <dgm:pt modelId="{F5DFEB48-19B2-4110-BF63-7CB44C6FE082}" type="pres">
      <dgm:prSet presAssocID="{F7268D44-CBC2-4A83-BD89-247BA78B108A}" presName="parentLeftMargin" presStyleLbl="node1" presStyleIdx="2" presStyleCnt="6"/>
      <dgm:spPr/>
    </dgm:pt>
    <dgm:pt modelId="{F27C8B64-3085-4B04-BD67-25D9F1A712C9}" type="pres">
      <dgm:prSet presAssocID="{F7268D44-CBC2-4A83-BD89-247BA78B108A}" presName="parentText" presStyleLbl="node1" presStyleIdx="3" presStyleCnt="6">
        <dgm:presLayoutVars>
          <dgm:chMax val="0"/>
          <dgm:bulletEnabled val="1"/>
        </dgm:presLayoutVars>
      </dgm:prSet>
      <dgm:spPr/>
    </dgm:pt>
    <dgm:pt modelId="{55317CFB-1D11-4D13-9B05-AB327DDB2E6E}" type="pres">
      <dgm:prSet presAssocID="{F7268D44-CBC2-4A83-BD89-247BA78B108A}" presName="negativeSpace" presStyleCnt="0"/>
      <dgm:spPr/>
    </dgm:pt>
    <dgm:pt modelId="{3118B7ED-3BEF-4243-9EE4-47EBF29D2D8D}" type="pres">
      <dgm:prSet presAssocID="{F7268D44-CBC2-4A83-BD89-247BA78B108A}" presName="childText" presStyleLbl="conFgAcc1" presStyleIdx="3" presStyleCnt="6">
        <dgm:presLayoutVars>
          <dgm:bulletEnabled val="1"/>
        </dgm:presLayoutVars>
      </dgm:prSet>
      <dgm:spPr/>
    </dgm:pt>
    <dgm:pt modelId="{CF7C7558-A9AB-46A7-A99C-A38375B0B18F}" type="pres">
      <dgm:prSet presAssocID="{BE5B78EB-421B-4F97-B288-26595BD1EAA5}" presName="spaceBetweenRectangles" presStyleCnt="0"/>
      <dgm:spPr/>
    </dgm:pt>
    <dgm:pt modelId="{5F2F8583-42F8-4E57-AE32-01EC0853ED90}" type="pres">
      <dgm:prSet presAssocID="{0E685A74-B979-4D2A-AB5F-42001E9A359F}" presName="parentLin" presStyleCnt="0"/>
      <dgm:spPr/>
    </dgm:pt>
    <dgm:pt modelId="{F71D09E5-5875-43AA-A398-F39192582A5D}" type="pres">
      <dgm:prSet presAssocID="{0E685A74-B979-4D2A-AB5F-42001E9A359F}" presName="parentLeftMargin" presStyleLbl="node1" presStyleIdx="3" presStyleCnt="6"/>
      <dgm:spPr/>
    </dgm:pt>
    <dgm:pt modelId="{A5797288-C07B-493F-94B9-F2D929830203}" type="pres">
      <dgm:prSet presAssocID="{0E685A74-B979-4D2A-AB5F-42001E9A359F}" presName="parentText" presStyleLbl="node1" presStyleIdx="4" presStyleCnt="6">
        <dgm:presLayoutVars>
          <dgm:chMax val="0"/>
          <dgm:bulletEnabled val="1"/>
        </dgm:presLayoutVars>
      </dgm:prSet>
      <dgm:spPr/>
    </dgm:pt>
    <dgm:pt modelId="{49EF565C-84EA-4CB3-A5D7-0CCAF54DD96A}" type="pres">
      <dgm:prSet presAssocID="{0E685A74-B979-4D2A-AB5F-42001E9A359F}" presName="negativeSpace" presStyleCnt="0"/>
      <dgm:spPr/>
    </dgm:pt>
    <dgm:pt modelId="{801DFF04-07C8-4B35-B569-29DF2AE10BF8}" type="pres">
      <dgm:prSet presAssocID="{0E685A74-B979-4D2A-AB5F-42001E9A359F}" presName="childText" presStyleLbl="conFgAcc1" presStyleIdx="4" presStyleCnt="6">
        <dgm:presLayoutVars>
          <dgm:bulletEnabled val="1"/>
        </dgm:presLayoutVars>
      </dgm:prSet>
      <dgm:spPr/>
    </dgm:pt>
    <dgm:pt modelId="{51341722-878D-45C3-8365-C60DB97B07E8}" type="pres">
      <dgm:prSet presAssocID="{B1F18E1D-8B35-4670-AC48-5A1ACD8994BE}" presName="spaceBetweenRectangles" presStyleCnt="0"/>
      <dgm:spPr/>
    </dgm:pt>
    <dgm:pt modelId="{1C8BDD93-8B3A-405D-9434-B5188A9F95C0}" type="pres">
      <dgm:prSet presAssocID="{758F9C6B-9569-4A3C-9CC2-8F9DDEA579E5}" presName="parentLin" presStyleCnt="0"/>
      <dgm:spPr/>
    </dgm:pt>
    <dgm:pt modelId="{49001A86-C7F6-4C23-B013-2C542A178D8E}" type="pres">
      <dgm:prSet presAssocID="{758F9C6B-9569-4A3C-9CC2-8F9DDEA579E5}" presName="parentLeftMargin" presStyleLbl="node1" presStyleIdx="4" presStyleCnt="6"/>
      <dgm:spPr/>
    </dgm:pt>
    <dgm:pt modelId="{72410FD3-FAEF-4151-B86A-365BDFFAABF6}" type="pres">
      <dgm:prSet presAssocID="{758F9C6B-9569-4A3C-9CC2-8F9DDEA579E5}" presName="parentText" presStyleLbl="node1" presStyleIdx="5" presStyleCnt="6">
        <dgm:presLayoutVars>
          <dgm:chMax val="0"/>
          <dgm:bulletEnabled val="1"/>
        </dgm:presLayoutVars>
      </dgm:prSet>
      <dgm:spPr/>
    </dgm:pt>
    <dgm:pt modelId="{27CF5EA8-D124-4FD5-9C9B-BB57DD64B8BD}" type="pres">
      <dgm:prSet presAssocID="{758F9C6B-9569-4A3C-9CC2-8F9DDEA579E5}" presName="negativeSpace" presStyleCnt="0"/>
      <dgm:spPr/>
    </dgm:pt>
    <dgm:pt modelId="{096F297E-B562-450E-90C7-C01C229BF94C}" type="pres">
      <dgm:prSet presAssocID="{758F9C6B-9569-4A3C-9CC2-8F9DDEA579E5}" presName="childText" presStyleLbl="conFgAcc1" presStyleIdx="5" presStyleCnt="6">
        <dgm:presLayoutVars>
          <dgm:bulletEnabled val="1"/>
        </dgm:presLayoutVars>
      </dgm:prSet>
      <dgm:spPr/>
    </dgm:pt>
  </dgm:ptLst>
  <dgm:cxnLst>
    <dgm:cxn modelId="{C150EA0A-F0DE-4A59-ACD0-EA64698ED425}" type="presOf" srcId="{0E685A74-B979-4D2A-AB5F-42001E9A359F}" destId="{F71D09E5-5875-43AA-A398-F39192582A5D}" srcOrd="0" destOrd="0" presId="urn:microsoft.com/office/officeart/2005/8/layout/list1"/>
    <dgm:cxn modelId="{76E2960F-0924-4E13-9421-55D72E112FB2}" type="presOf" srcId="{0D83B012-FBB9-4599-AAFB-12AFF5CEE566}" destId="{4EE2E2F7-DCEC-4260-B8CA-CB5C88901495}" srcOrd="0" destOrd="0" presId="urn:microsoft.com/office/officeart/2005/8/layout/list1"/>
    <dgm:cxn modelId="{74C8E014-F3C8-4286-B1D0-EE2BAA79782D}" type="presOf" srcId="{758F9C6B-9569-4A3C-9CC2-8F9DDEA579E5}" destId="{72410FD3-FAEF-4151-B86A-365BDFFAABF6}" srcOrd="1" destOrd="0" presId="urn:microsoft.com/office/officeart/2005/8/layout/list1"/>
    <dgm:cxn modelId="{2EB83563-A533-46D4-8880-1B5C94CCB554}" type="presOf" srcId="{0F0C8223-AE76-413B-B361-5D1B908E030F}" destId="{9A5D359F-9432-4958-9FDB-995780D1858D}" srcOrd="1" destOrd="0" presId="urn:microsoft.com/office/officeart/2005/8/layout/list1"/>
    <dgm:cxn modelId="{5D362D67-3004-45DD-8BEC-801E1E13CEA0}" type="presOf" srcId="{758F9C6B-9569-4A3C-9CC2-8F9DDEA579E5}" destId="{49001A86-C7F6-4C23-B013-2C542A178D8E}" srcOrd="0" destOrd="0" presId="urn:microsoft.com/office/officeart/2005/8/layout/list1"/>
    <dgm:cxn modelId="{D5F36049-7DFC-4A64-9B81-3846516B1925}" type="presOf" srcId="{F7268D44-CBC2-4A83-BD89-247BA78B108A}" destId="{F27C8B64-3085-4B04-BD67-25D9F1A712C9}" srcOrd="1" destOrd="0" presId="urn:microsoft.com/office/officeart/2005/8/layout/list1"/>
    <dgm:cxn modelId="{4D953E6D-5F46-4992-B404-D53A37EAF14A}" type="presOf" srcId="{0F0C8223-AE76-413B-B361-5D1B908E030F}" destId="{A9AFFAE9-8E7B-4B04-B897-9F057FDBF3C1}" srcOrd="0" destOrd="0" presId="urn:microsoft.com/office/officeart/2005/8/layout/list1"/>
    <dgm:cxn modelId="{8A2E656F-0522-495C-BD55-0F9317A1D0E6}" srcId="{0D83B012-FBB9-4599-AAFB-12AFF5CEE566}" destId="{6DF62B2D-47BB-45A9-B462-899CF43F0ED9}" srcOrd="0" destOrd="0" parTransId="{F3D93813-0EB0-49C9-B1A8-DF6B02ABD0C7}" sibTransId="{D2F6B236-1DD8-43FD-A715-B68D64A71C0C}"/>
    <dgm:cxn modelId="{98986752-AAA3-4543-BB01-AB0BE6AD24EF}" type="presOf" srcId="{6DF62B2D-47BB-45A9-B462-899CF43F0ED9}" destId="{F9BC083C-CF7B-473F-BE89-A91F54CC67EF}" srcOrd="0" destOrd="0" presId="urn:microsoft.com/office/officeart/2005/8/layout/list1"/>
    <dgm:cxn modelId="{1BE5195A-E232-4613-A418-0A4FA1F99C35}" srcId="{0D83B012-FBB9-4599-AAFB-12AFF5CEE566}" destId="{758F9C6B-9569-4A3C-9CC2-8F9DDEA579E5}" srcOrd="5" destOrd="0" parTransId="{BE41FDE8-065C-4FA2-945B-0A40AA330C03}" sibTransId="{01715E1C-A9AD-4B52-B6C3-DA9AAD13F824}"/>
    <dgm:cxn modelId="{771D6C85-87F9-475D-8D25-B0B0299E0960}" type="presOf" srcId="{6DF62B2D-47BB-45A9-B462-899CF43F0ED9}" destId="{FDB43471-92B0-4D2B-85A1-283C82EBD2A1}" srcOrd="1" destOrd="0" presId="urn:microsoft.com/office/officeart/2005/8/layout/list1"/>
    <dgm:cxn modelId="{88D10B9D-ACD4-47A2-9278-8DDCCCF8B564}" srcId="{0D83B012-FBB9-4599-AAFB-12AFF5CEE566}" destId="{F7268D44-CBC2-4A83-BD89-247BA78B108A}" srcOrd="3" destOrd="0" parTransId="{46599061-2A3A-45E0-9BB0-2D2769E5E863}" sibTransId="{BE5B78EB-421B-4F97-B288-26595BD1EAA5}"/>
    <dgm:cxn modelId="{757E88AA-2B85-449F-BCC7-7DA3DAC0C24C}" srcId="{0D83B012-FBB9-4599-AAFB-12AFF5CEE566}" destId="{0F0C8223-AE76-413B-B361-5D1B908E030F}" srcOrd="1" destOrd="0" parTransId="{E68EB3F1-C9ED-4F21-BFB6-AC7B6A3944A2}" sibTransId="{DD93A210-4AC2-4750-BC80-1DFD6DF45AED}"/>
    <dgm:cxn modelId="{5F919CB1-711D-4336-A043-BABA3C33060A}" type="presOf" srcId="{571383DD-89A2-4F7C-B94C-89F41E38A23C}" destId="{E6527089-66F2-48B0-B9A2-5E165BB9A071}" srcOrd="0" destOrd="0" presId="urn:microsoft.com/office/officeart/2005/8/layout/list1"/>
    <dgm:cxn modelId="{9797ADC8-90E5-45A6-9A92-6ACF85621814}" type="presOf" srcId="{571383DD-89A2-4F7C-B94C-89F41E38A23C}" destId="{F946D27E-DEAF-4C19-AE6C-876938179538}" srcOrd="1" destOrd="0" presId="urn:microsoft.com/office/officeart/2005/8/layout/list1"/>
    <dgm:cxn modelId="{2C6ADDD4-D07D-4773-BA17-E3E2CACD5AEF}" srcId="{0D83B012-FBB9-4599-AAFB-12AFF5CEE566}" destId="{571383DD-89A2-4F7C-B94C-89F41E38A23C}" srcOrd="2" destOrd="0" parTransId="{2EF8803C-2A7D-4A78-BC6D-8AB7C51DFA0F}" sibTransId="{36FC1544-0B22-4F85-A0A5-AE0BCF6B755E}"/>
    <dgm:cxn modelId="{3325F8D9-DBB5-4C46-ABA4-0B481C5EAE11}" type="presOf" srcId="{F7268D44-CBC2-4A83-BD89-247BA78B108A}" destId="{F5DFEB48-19B2-4110-BF63-7CB44C6FE082}" srcOrd="0" destOrd="0" presId="urn:microsoft.com/office/officeart/2005/8/layout/list1"/>
    <dgm:cxn modelId="{2BEFF6DD-F737-4471-B7FF-700F734A60BF}" srcId="{0D83B012-FBB9-4599-AAFB-12AFF5CEE566}" destId="{0E685A74-B979-4D2A-AB5F-42001E9A359F}" srcOrd="4" destOrd="0" parTransId="{E376CE45-E38F-4AF1-817D-D5A3CC54D586}" sibTransId="{B1F18E1D-8B35-4670-AC48-5A1ACD8994BE}"/>
    <dgm:cxn modelId="{ADB793F0-2544-4DBF-ABF4-E7DE0ECDEE1F}" type="presOf" srcId="{0E685A74-B979-4D2A-AB5F-42001E9A359F}" destId="{A5797288-C07B-493F-94B9-F2D929830203}" srcOrd="1" destOrd="0" presId="urn:microsoft.com/office/officeart/2005/8/layout/list1"/>
    <dgm:cxn modelId="{03522FEA-717B-48E4-AD72-F452B2393BC4}" type="presParOf" srcId="{4EE2E2F7-DCEC-4260-B8CA-CB5C88901495}" destId="{BF9CC637-547C-474C-B019-F042E878CADA}" srcOrd="0" destOrd="0" presId="urn:microsoft.com/office/officeart/2005/8/layout/list1"/>
    <dgm:cxn modelId="{F2CB1719-B08A-49E8-859A-A926652BE52F}" type="presParOf" srcId="{BF9CC637-547C-474C-B019-F042E878CADA}" destId="{F9BC083C-CF7B-473F-BE89-A91F54CC67EF}" srcOrd="0" destOrd="0" presId="urn:microsoft.com/office/officeart/2005/8/layout/list1"/>
    <dgm:cxn modelId="{1DBF9EE2-2DC6-477C-BCAE-5F61668A74B5}" type="presParOf" srcId="{BF9CC637-547C-474C-B019-F042E878CADA}" destId="{FDB43471-92B0-4D2B-85A1-283C82EBD2A1}" srcOrd="1" destOrd="0" presId="urn:microsoft.com/office/officeart/2005/8/layout/list1"/>
    <dgm:cxn modelId="{184F884B-FF7D-4F0B-AEC9-8F762CBE0C57}" type="presParOf" srcId="{4EE2E2F7-DCEC-4260-B8CA-CB5C88901495}" destId="{52F961DA-4634-43DF-8871-1346D1098171}" srcOrd="1" destOrd="0" presId="urn:microsoft.com/office/officeart/2005/8/layout/list1"/>
    <dgm:cxn modelId="{54C4205E-E27A-4AF5-A5AD-2FD12A01BD5C}" type="presParOf" srcId="{4EE2E2F7-DCEC-4260-B8CA-CB5C88901495}" destId="{DD4AC537-D55A-4B14-8766-B6528E981D24}" srcOrd="2" destOrd="0" presId="urn:microsoft.com/office/officeart/2005/8/layout/list1"/>
    <dgm:cxn modelId="{D5589435-EC7C-4566-9E28-AC3A427A77D5}" type="presParOf" srcId="{4EE2E2F7-DCEC-4260-B8CA-CB5C88901495}" destId="{4E174259-BCB1-4749-90CC-9945F76AD851}" srcOrd="3" destOrd="0" presId="urn:microsoft.com/office/officeart/2005/8/layout/list1"/>
    <dgm:cxn modelId="{A6E5A8A8-CC54-4A98-B063-454B75035F53}" type="presParOf" srcId="{4EE2E2F7-DCEC-4260-B8CA-CB5C88901495}" destId="{A9564490-76E0-4995-8F14-38655DBA8432}" srcOrd="4" destOrd="0" presId="urn:microsoft.com/office/officeart/2005/8/layout/list1"/>
    <dgm:cxn modelId="{2C83FFF9-0FE0-49D0-90CD-EFD69122BBD4}" type="presParOf" srcId="{A9564490-76E0-4995-8F14-38655DBA8432}" destId="{A9AFFAE9-8E7B-4B04-B897-9F057FDBF3C1}" srcOrd="0" destOrd="0" presId="urn:microsoft.com/office/officeart/2005/8/layout/list1"/>
    <dgm:cxn modelId="{9D888187-D628-40D4-A53C-D02D03082DDA}" type="presParOf" srcId="{A9564490-76E0-4995-8F14-38655DBA8432}" destId="{9A5D359F-9432-4958-9FDB-995780D1858D}" srcOrd="1" destOrd="0" presId="urn:microsoft.com/office/officeart/2005/8/layout/list1"/>
    <dgm:cxn modelId="{625126EC-96C1-4C4E-80D1-83F52EA840D7}" type="presParOf" srcId="{4EE2E2F7-DCEC-4260-B8CA-CB5C88901495}" destId="{66645440-5C75-4255-8960-BE2098E5667A}" srcOrd="5" destOrd="0" presId="urn:microsoft.com/office/officeart/2005/8/layout/list1"/>
    <dgm:cxn modelId="{EDEAFF99-9C7C-45E9-A4CE-6DD4D73BB53A}" type="presParOf" srcId="{4EE2E2F7-DCEC-4260-B8CA-CB5C88901495}" destId="{4EC92DA7-088F-4B79-BA00-267D48E5E147}" srcOrd="6" destOrd="0" presId="urn:microsoft.com/office/officeart/2005/8/layout/list1"/>
    <dgm:cxn modelId="{34327996-FE2F-4AA0-BAD8-6DE24869F537}" type="presParOf" srcId="{4EE2E2F7-DCEC-4260-B8CA-CB5C88901495}" destId="{EB8C24E4-5214-41E8-8612-AC912DC04D1B}" srcOrd="7" destOrd="0" presId="urn:microsoft.com/office/officeart/2005/8/layout/list1"/>
    <dgm:cxn modelId="{A96ABB45-8C99-4113-AFB7-4EEF43379274}" type="presParOf" srcId="{4EE2E2F7-DCEC-4260-B8CA-CB5C88901495}" destId="{7B596CB4-41F6-4511-80FE-51782E5786A0}" srcOrd="8" destOrd="0" presId="urn:microsoft.com/office/officeart/2005/8/layout/list1"/>
    <dgm:cxn modelId="{B7BE4B44-534E-4385-84F9-20839B2A686A}" type="presParOf" srcId="{7B596CB4-41F6-4511-80FE-51782E5786A0}" destId="{E6527089-66F2-48B0-B9A2-5E165BB9A071}" srcOrd="0" destOrd="0" presId="urn:microsoft.com/office/officeart/2005/8/layout/list1"/>
    <dgm:cxn modelId="{90BD4F7E-82BD-434E-A966-7114CC60DD87}" type="presParOf" srcId="{7B596CB4-41F6-4511-80FE-51782E5786A0}" destId="{F946D27E-DEAF-4C19-AE6C-876938179538}" srcOrd="1" destOrd="0" presId="urn:microsoft.com/office/officeart/2005/8/layout/list1"/>
    <dgm:cxn modelId="{9A2DDEA2-B6B9-42A4-BFEF-5B3CC762905D}" type="presParOf" srcId="{4EE2E2F7-DCEC-4260-B8CA-CB5C88901495}" destId="{B19A8C71-A8FB-41FA-8202-23403A9F2743}" srcOrd="9" destOrd="0" presId="urn:microsoft.com/office/officeart/2005/8/layout/list1"/>
    <dgm:cxn modelId="{FB84AAD0-BCC9-4CFF-B0FD-68614B37EF69}" type="presParOf" srcId="{4EE2E2F7-DCEC-4260-B8CA-CB5C88901495}" destId="{E3F9E781-9733-4394-9527-66DC7A1AA09F}" srcOrd="10" destOrd="0" presId="urn:microsoft.com/office/officeart/2005/8/layout/list1"/>
    <dgm:cxn modelId="{3B0E13E9-C5A2-472D-B97E-7820104CB08C}" type="presParOf" srcId="{4EE2E2F7-DCEC-4260-B8CA-CB5C88901495}" destId="{D287D26F-3BA2-403B-AEF9-CF3BE98B75F1}" srcOrd="11" destOrd="0" presId="urn:microsoft.com/office/officeart/2005/8/layout/list1"/>
    <dgm:cxn modelId="{5874CDB8-2AE6-41EC-BB03-33A95F70E405}" type="presParOf" srcId="{4EE2E2F7-DCEC-4260-B8CA-CB5C88901495}" destId="{FD062471-E422-4C27-9AA3-D3F00099D586}" srcOrd="12" destOrd="0" presId="urn:microsoft.com/office/officeart/2005/8/layout/list1"/>
    <dgm:cxn modelId="{78BAB5A1-64CB-4E75-B5DC-B33927D48592}" type="presParOf" srcId="{FD062471-E422-4C27-9AA3-D3F00099D586}" destId="{F5DFEB48-19B2-4110-BF63-7CB44C6FE082}" srcOrd="0" destOrd="0" presId="urn:microsoft.com/office/officeart/2005/8/layout/list1"/>
    <dgm:cxn modelId="{3B9BA99A-F910-46D7-9C4B-D15FE6652ABE}" type="presParOf" srcId="{FD062471-E422-4C27-9AA3-D3F00099D586}" destId="{F27C8B64-3085-4B04-BD67-25D9F1A712C9}" srcOrd="1" destOrd="0" presId="urn:microsoft.com/office/officeart/2005/8/layout/list1"/>
    <dgm:cxn modelId="{2F70FFF8-7941-4C7F-8321-D7E7369AEEFD}" type="presParOf" srcId="{4EE2E2F7-DCEC-4260-B8CA-CB5C88901495}" destId="{55317CFB-1D11-4D13-9B05-AB327DDB2E6E}" srcOrd="13" destOrd="0" presId="urn:microsoft.com/office/officeart/2005/8/layout/list1"/>
    <dgm:cxn modelId="{11F5933F-7040-4885-A013-274F448764CE}" type="presParOf" srcId="{4EE2E2F7-DCEC-4260-B8CA-CB5C88901495}" destId="{3118B7ED-3BEF-4243-9EE4-47EBF29D2D8D}" srcOrd="14" destOrd="0" presId="urn:microsoft.com/office/officeart/2005/8/layout/list1"/>
    <dgm:cxn modelId="{49DE88DB-BA19-43C1-A629-A4584368C13A}" type="presParOf" srcId="{4EE2E2F7-DCEC-4260-B8CA-CB5C88901495}" destId="{CF7C7558-A9AB-46A7-A99C-A38375B0B18F}" srcOrd="15" destOrd="0" presId="urn:microsoft.com/office/officeart/2005/8/layout/list1"/>
    <dgm:cxn modelId="{E3DF5025-A9B0-4106-BD9E-A9D2F16A48AC}" type="presParOf" srcId="{4EE2E2F7-DCEC-4260-B8CA-CB5C88901495}" destId="{5F2F8583-42F8-4E57-AE32-01EC0853ED90}" srcOrd="16" destOrd="0" presId="urn:microsoft.com/office/officeart/2005/8/layout/list1"/>
    <dgm:cxn modelId="{78BF6937-2227-443A-9C21-FF67CAEE0505}" type="presParOf" srcId="{5F2F8583-42F8-4E57-AE32-01EC0853ED90}" destId="{F71D09E5-5875-43AA-A398-F39192582A5D}" srcOrd="0" destOrd="0" presId="urn:microsoft.com/office/officeart/2005/8/layout/list1"/>
    <dgm:cxn modelId="{10C3FF2E-3EFE-4746-975A-7E1D828B70C9}" type="presParOf" srcId="{5F2F8583-42F8-4E57-AE32-01EC0853ED90}" destId="{A5797288-C07B-493F-94B9-F2D929830203}" srcOrd="1" destOrd="0" presId="urn:microsoft.com/office/officeart/2005/8/layout/list1"/>
    <dgm:cxn modelId="{EBD84E73-2DFF-4D8C-A019-CA7B8E91C65D}" type="presParOf" srcId="{4EE2E2F7-DCEC-4260-B8CA-CB5C88901495}" destId="{49EF565C-84EA-4CB3-A5D7-0CCAF54DD96A}" srcOrd="17" destOrd="0" presId="urn:microsoft.com/office/officeart/2005/8/layout/list1"/>
    <dgm:cxn modelId="{28B5675B-C61C-4BCE-80B9-FAEFA6FF42F0}" type="presParOf" srcId="{4EE2E2F7-DCEC-4260-B8CA-CB5C88901495}" destId="{801DFF04-07C8-4B35-B569-29DF2AE10BF8}" srcOrd="18" destOrd="0" presId="urn:microsoft.com/office/officeart/2005/8/layout/list1"/>
    <dgm:cxn modelId="{AF341B28-28B8-4C35-8882-DEC0A36D01EB}" type="presParOf" srcId="{4EE2E2F7-DCEC-4260-B8CA-CB5C88901495}" destId="{51341722-878D-45C3-8365-C60DB97B07E8}" srcOrd="19" destOrd="0" presId="urn:microsoft.com/office/officeart/2005/8/layout/list1"/>
    <dgm:cxn modelId="{52844AC1-C157-4FA8-BA5E-DC7EC5F995C1}" type="presParOf" srcId="{4EE2E2F7-DCEC-4260-B8CA-CB5C88901495}" destId="{1C8BDD93-8B3A-405D-9434-B5188A9F95C0}" srcOrd="20" destOrd="0" presId="urn:microsoft.com/office/officeart/2005/8/layout/list1"/>
    <dgm:cxn modelId="{354256B2-A602-487F-8773-46FA90D8D2F0}" type="presParOf" srcId="{1C8BDD93-8B3A-405D-9434-B5188A9F95C0}" destId="{49001A86-C7F6-4C23-B013-2C542A178D8E}" srcOrd="0" destOrd="0" presId="urn:microsoft.com/office/officeart/2005/8/layout/list1"/>
    <dgm:cxn modelId="{F8A967AC-841A-401D-885A-3D8A4AA8E89D}" type="presParOf" srcId="{1C8BDD93-8B3A-405D-9434-B5188A9F95C0}" destId="{72410FD3-FAEF-4151-B86A-365BDFFAABF6}" srcOrd="1" destOrd="0" presId="urn:microsoft.com/office/officeart/2005/8/layout/list1"/>
    <dgm:cxn modelId="{D04DBFB7-1DD7-4C30-A428-63B45884CA5D}" type="presParOf" srcId="{4EE2E2F7-DCEC-4260-B8CA-CB5C88901495}" destId="{27CF5EA8-D124-4FD5-9C9B-BB57DD64B8BD}" srcOrd="21" destOrd="0" presId="urn:microsoft.com/office/officeart/2005/8/layout/list1"/>
    <dgm:cxn modelId="{8C65A9D0-E138-4783-8A0A-1E6D522D5AEA}" type="presParOf" srcId="{4EE2E2F7-DCEC-4260-B8CA-CB5C88901495}" destId="{096F297E-B562-450E-90C7-C01C229BF94C}" srcOrd="22"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18BE043A-E22E-45DE-8861-46ADB00E9800}" type="doc">
      <dgm:prSet loTypeId="urn:microsoft.com/office/officeart/2005/8/layout/vList2" loCatId="list" qsTypeId="urn:microsoft.com/office/officeart/2005/8/quickstyle/3d3" qsCatId="3D" csTypeId="urn:microsoft.com/office/officeart/2005/8/colors/colorful1" csCatId="colorful" phldr="1"/>
      <dgm:spPr/>
      <dgm:t>
        <a:bodyPr/>
        <a:lstStyle/>
        <a:p>
          <a:endParaRPr lang="es-ES"/>
        </a:p>
      </dgm:t>
    </dgm:pt>
    <dgm:pt modelId="{290E75F8-0207-41ED-9047-70A9BCA07E1F}">
      <dgm:prSet phldrT="[Texto]"/>
      <dgm:spPr/>
      <dgm:t>
        <a:bodyPr/>
        <a:lstStyle/>
        <a:p>
          <a:r>
            <a:rPr lang="es-ES" dirty="0"/>
            <a:t>Servicio de notificaciones telemáticas</a:t>
          </a:r>
        </a:p>
      </dgm:t>
    </dgm:pt>
    <dgm:pt modelId="{B3DD95C5-5E48-463A-B344-0E850D19ED77}" type="parTrans" cxnId="{FB5AFFD5-C9FD-4774-8EED-0D6E22454F85}">
      <dgm:prSet/>
      <dgm:spPr/>
      <dgm:t>
        <a:bodyPr/>
        <a:lstStyle/>
        <a:p>
          <a:endParaRPr lang="es-ES"/>
        </a:p>
      </dgm:t>
    </dgm:pt>
    <dgm:pt modelId="{E21F145C-E107-4305-A549-C73A15EBB559}" type="sibTrans" cxnId="{FB5AFFD5-C9FD-4774-8EED-0D6E22454F85}">
      <dgm:prSet/>
      <dgm:spPr/>
      <dgm:t>
        <a:bodyPr/>
        <a:lstStyle/>
        <a:p>
          <a:endParaRPr lang="es-ES"/>
        </a:p>
      </dgm:t>
    </dgm:pt>
    <dgm:pt modelId="{8ADF7B1A-D394-4E4A-AD4A-EA7D581F36E3}">
      <dgm:prSet phldrT="[Texto]"/>
      <dgm:spPr/>
      <dgm:t>
        <a:bodyPr/>
        <a:lstStyle/>
        <a:p>
          <a:r>
            <a:rPr lang="es-ES" dirty="0"/>
            <a:t>Permite identificar de forma segura el emisor y el receptor de una comunicación, además de confirmar el envió, la entrega y la recepción de los mensajes. </a:t>
          </a:r>
        </a:p>
      </dgm:t>
    </dgm:pt>
    <dgm:pt modelId="{2EABF20C-F26D-45D2-AC01-AD4B335B686D}" type="parTrans" cxnId="{CB5308D7-E199-49AA-B96A-53F41B03354F}">
      <dgm:prSet/>
      <dgm:spPr/>
      <dgm:t>
        <a:bodyPr/>
        <a:lstStyle/>
        <a:p>
          <a:endParaRPr lang="es-ES"/>
        </a:p>
      </dgm:t>
    </dgm:pt>
    <dgm:pt modelId="{201732DE-5F3C-42A9-8C46-37B153B42503}" type="sibTrans" cxnId="{CB5308D7-E199-49AA-B96A-53F41B03354F}">
      <dgm:prSet/>
      <dgm:spPr/>
      <dgm:t>
        <a:bodyPr/>
        <a:lstStyle/>
        <a:p>
          <a:endParaRPr lang="es-ES"/>
        </a:p>
      </dgm:t>
    </dgm:pt>
    <dgm:pt modelId="{347D2ACD-5CFB-4D42-81F9-3FD5B81D0460}">
      <dgm:prSet phldrT="[Texto]"/>
      <dgm:spPr/>
      <dgm:t>
        <a:bodyPr/>
        <a:lstStyle/>
        <a:p>
          <a:r>
            <a:rPr lang="es-ES" dirty="0"/>
            <a:t>Custodia segura de documentos </a:t>
          </a:r>
          <a:r>
            <a:rPr lang="es-ES" dirty="0" err="1"/>
            <a:t>electronicos</a:t>
          </a:r>
          <a:endParaRPr lang="es-ES" dirty="0"/>
        </a:p>
      </dgm:t>
    </dgm:pt>
    <dgm:pt modelId="{86D1F161-82D9-403A-8130-823470019C0E}" type="parTrans" cxnId="{4110D079-F96C-4DD2-88AA-677526C3F62F}">
      <dgm:prSet/>
      <dgm:spPr/>
      <dgm:t>
        <a:bodyPr/>
        <a:lstStyle/>
        <a:p>
          <a:endParaRPr lang="es-ES"/>
        </a:p>
      </dgm:t>
    </dgm:pt>
    <dgm:pt modelId="{B3403CF9-292A-4985-A9C9-AA2D98849A28}" type="sibTrans" cxnId="{4110D079-F96C-4DD2-88AA-677526C3F62F}">
      <dgm:prSet/>
      <dgm:spPr/>
      <dgm:t>
        <a:bodyPr/>
        <a:lstStyle/>
        <a:p>
          <a:endParaRPr lang="es-ES"/>
        </a:p>
      </dgm:t>
    </dgm:pt>
    <dgm:pt modelId="{C3FC3B16-7325-4A4D-94DB-4643BB904E09}">
      <dgm:prSet phldrT="[Texto]"/>
      <dgm:spPr/>
      <dgm:t>
        <a:bodyPr/>
        <a:lstStyle/>
        <a:p>
          <a:r>
            <a:rPr lang="es-ES" dirty="0"/>
            <a:t>La autoridad de certificación se encarga de guardar en sus equipos informáticos una copia segura de determinados documentos electrónicos,  garantizando que no se va a alterar su contenido.</a:t>
          </a:r>
        </a:p>
      </dgm:t>
    </dgm:pt>
    <dgm:pt modelId="{59BC93BA-2FB1-42F4-8CD7-2AFF135613AE}" type="parTrans" cxnId="{3B99B7D0-350C-4FB9-A330-437988F807A4}">
      <dgm:prSet/>
      <dgm:spPr/>
      <dgm:t>
        <a:bodyPr/>
        <a:lstStyle/>
        <a:p>
          <a:endParaRPr lang="es-ES"/>
        </a:p>
      </dgm:t>
    </dgm:pt>
    <dgm:pt modelId="{35FF4910-8955-4CE6-815F-F5C6EAB69FF0}" type="sibTrans" cxnId="{3B99B7D0-350C-4FB9-A330-437988F807A4}">
      <dgm:prSet/>
      <dgm:spPr/>
      <dgm:t>
        <a:bodyPr/>
        <a:lstStyle/>
        <a:p>
          <a:endParaRPr lang="es-ES"/>
        </a:p>
      </dgm:t>
    </dgm:pt>
    <dgm:pt modelId="{5C541D06-D377-4D52-91A9-BE25878BCA09}">
      <dgm:prSet/>
      <dgm:spPr/>
      <dgm:t>
        <a:bodyPr/>
        <a:lstStyle/>
        <a:p>
          <a:r>
            <a:rPr lang="es-HN" dirty="0"/>
            <a:t>Firma de contratos electrónicos</a:t>
          </a:r>
        </a:p>
      </dgm:t>
    </dgm:pt>
    <dgm:pt modelId="{848A7C0C-C61D-426C-86BA-D4E1FF10B451}" type="parTrans" cxnId="{43EDFFD0-9FD1-4710-B6F4-37C127DC6225}">
      <dgm:prSet/>
      <dgm:spPr/>
      <dgm:t>
        <a:bodyPr/>
        <a:lstStyle/>
        <a:p>
          <a:endParaRPr lang="es-HN"/>
        </a:p>
      </dgm:t>
    </dgm:pt>
    <dgm:pt modelId="{1A6878DD-8006-4573-AD00-D274727D2B84}" type="sibTrans" cxnId="{43EDFFD0-9FD1-4710-B6F4-37C127DC6225}">
      <dgm:prSet/>
      <dgm:spPr/>
      <dgm:t>
        <a:bodyPr/>
        <a:lstStyle/>
        <a:p>
          <a:endParaRPr lang="es-HN"/>
        </a:p>
      </dgm:t>
    </dgm:pt>
    <dgm:pt modelId="{C454E2E6-C38A-4B30-AEEC-12E84B59681F}">
      <dgm:prSet/>
      <dgm:spPr/>
      <dgm:t>
        <a:bodyPr/>
        <a:lstStyle/>
        <a:p>
          <a:endParaRPr lang="es-HN" dirty="0"/>
        </a:p>
      </dgm:t>
    </dgm:pt>
    <dgm:pt modelId="{86DA20DC-D435-4674-9E62-7B76EB4E1D35}" type="parTrans" cxnId="{20FBB2CC-CB9B-4A82-8F2E-3DBAE7485F8B}">
      <dgm:prSet/>
      <dgm:spPr/>
      <dgm:t>
        <a:bodyPr/>
        <a:lstStyle/>
        <a:p>
          <a:endParaRPr lang="es-HN"/>
        </a:p>
      </dgm:t>
    </dgm:pt>
    <dgm:pt modelId="{AECA55A0-FDBB-4419-95B1-0AF1DBE95C69}" type="sibTrans" cxnId="{20FBB2CC-CB9B-4A82-8F2E-3DBAE7485F8B}">
      <dgm:prSet/>
      <dgm:spPr/>
      <dgm:t>
        <a:bodyPr/>
        <a:lstStyle/>
        <a:p>
          <a:endParaRPr lang="es-HN"/>
        </a:p>
      </dgm:t>
    </dgm:pt>
    <dgm:pt modelId="{6562DCB3-2772-49F3-9377-B33DD6A630FB}">
      <dgm:prSet/>
      <dgm:spPr/>
      <dgm:t>
        <a:bodyPr/>
        <a:lstStyle/>
        <a:p>
          <a:r>
            <a:rPr lang="es-HN" dirty="0"/>
            <a:t>Sistemas de voto electrónico seguro</a:t>
          </a:r>
        </a:p>
      </dgm:t>
    </dgm:pt>
    <dgm:pt modelId="{C632290A-9008-4942-A517-74DEF586F6F8}" type="parTrans" cxnId="{0CFB6185-5237-4101-A830-802A4282D8DE}">
      <dgm:prSet/>
      <dgm:spPr/>
      <dgm:t>
        <a:bodyPr/>
        <a:lstStyle/>
        <a:p>
          <a:endParaRPr lang="es-HN"/>
        </a:p>
      </dgm:t>
    </dgm:pt>
    <dgm:pt modelId="{BD5C8608-000E-4758-8D13-7DA4CB8A0BD5}" type="sibTrans" cxnId="{0CFB6185-5237-4101-A830-802A4282D8DE}">
      <dgm:prSet/>
      <dgm:spPr/>
      <dgm:t>
        <a:bodyPr/>
        <a:lstStyle/>
        <a:p>
          <a:endParaRPr lang="es-HN"/>
        </a:p>
      </dgm:t>
    </dgm:pt>
    <dgm:pt modelId="{579F27B3-BDBC-4722-8C8C-2087E9EF3756}">
      <dgm:prSet/>
      <dgm:spPr/>
      <dgm:t>
        <a:bodyPr/>
        <a:lstStyle/>
        <a:p>
          <a:r>
            <a:rPr lang="es-HN" dirty="0"/>
            <a:t>Que ya se están aplicando en las juntas de accionistas de grandes empresas, para facilitar la participación de los accionistas desde cualquier lugar en que puedan encontrarse en el momento de la celebración de la junta.</a:t>
          </a:r>
        </a:p>
      </dgm:t>
    </dgm:pt>
    <dgm:pt modelId="{A43FC6EE-71E2-4C10-BD86-DBE9F90B6687}" type="parTrans" cxnId="{FE67B9C3-072F-49A6-9231-77A729082D38}">
      <dgm:prSet/>
      <dgm:spPr/>
      <dgm:t>
        <a:bodyPr/>
        <a:lstStyle/>
        <a:p>
          <a:endParaRPr lang="es-HN"/>
        </a:p>
      </dgm:t>
    </dgm:pt>
    <dgm:pt modelId="{F50547C9-DEF7-4406-9B7B-ED072D237343}" type="sibTrans" cxnId="{FE67B9C3-072F-49A6-9231-77A729082D38}">
      <dgm:prSet/>
      <dgm:spPr/>
      <dgm:t>
        <a:bodyPr/>
        <a:lstStyle/>
        <a:p>
          <a:endParaRPr lang="es-HN"/>
        </a:p>
      </dgm:t>
    </dgm:pt>
    <dgm:pt modelId="{2E35BBC4-2356-471E-A0B4-777136DD5793}" type="pres">
      <dgm:prSet presAssocID="{18BE043A-E22E-45DE-8861-46ADB00E9800}" presName="linear" presStyleCnt="0">
        <dgm:presLayoutVars>
          <dgm:animLvl val="lvl"/>
          <dgm:resizeHandles val="exact"/>
        </dgm:presLayoutVars>
      </dgm:prSet>
      <dgm:spPr/>
    </dgm:pt>
    <dgm:pt modelId="{55354987-83AF-4846-BDC5-43A3A0C1C2E8}" type="pres">
      <dgm:prSet presAssocID="{290E75F8-0207-41ED-9047-70A9BCA07E1F}" presName="parentText" presStyleLbl="node1" presStyleIdx="0" presStyleCnt="4">
        <dgm:presLayoutVars>
          <dgm:chMax val="0"/>
          <dgm:bulletEnabled val="1"/>
        </dgm:presLayoutVars>
      </dgm:prSet>
      <dgm:spPr/>
    </dgm:pt>
    <dgm:pt modelId="{ABFC56CB-C7B9-49CC-896D-0C5F00003205}" type="pres">
      <dgm:prSet presAssocID="{290E75F8-0207-41ED-9047-70A9BCA07E1F}" presName="childText" presStyleLbl="revTx" presStyleIdx="0" presStyleCnt="4">
        <dgm:presLayoutVars>
          <dgm:bulletEnabled val="1"/>
        </dgm:presLayoutVars>
      </dgm:prSet>
      <dgm:spPr/>
    </dgm:pt>
    <dgm:pt modelId="{6C747460-8951-4668-A667-F7DA03355D70}" type="pres">
      <dgm:prSet presAssocID="{347D2ACD-5CFB-4D42-81F9-3FD5B81D0460}" presName="parentText" presStyleLbl="node1" presStyleIdx="1" presStyleCnt="4">
        <dgm:presLayoutVars>
          <dgm:chMax val="0"/>
          <dgm:bulletEnabled val="1"/>
        </dgm:presLayoutVars>
      </dgm:prSet>
      <dgm:spPr/>
    </dgm:pt>
    <dgm:pt modelId="{6A5DB2B4-35B1-467D-9FD6-CD1A6561B95C}" type="pres">
      <dgm:prSet presAssocID="{347D2ACD-5CFB-4D42-81F9-3FD5B81D0460}" presName="childText" presStyleLbl="revTx" presStyleIdx="1" presStyleCnt="4">
        <dgm:presLayoutVars>
          <dgm:bulletEnabled val="1"/>
        </dgm:presLayoutVars>
      </dgm:prSet>
      <dgm:spPr/>
    </dgm:pt>
    <dgm:pt modelId="{6B9238A4-83DE-43EC-AAEE-CE697B84BD87}" type="pres">
      <dgm:prSet presAssocID="{5C541D06-D377-4D52-91A9-BE25878BCA09}" presName="parentText" presStyleLbl="node1" presStyleIdx="2" presStyleCnt="4">
        <dgm:presLayoutVars>
          <dgm:chMax val="0"/>
          <dgm:bulletEnabled val="1"/>
        </dgm:presLayoutVars>
      </dgm:prSet>
      <dgm:spPr/>
    </dgm:pt>
    <dgm:pt modelId="{EA74FAE2-3265-46B6-B747-6A8AC277FC65}" type="pres">
      <dgm:prSet presAssocID="{5C541D06-D377-4D52-91A9-BE25878BCA09}" presName="childText" presStyleLbl="revTx" presStyleIdx="2" presStyleCnt="4">
        <dgm:presLayoutVars>
          <dgm:bulletEnabled val="1"/>
        </dgm:presLayoutVars>
      </dgm:prSet>
      <dgm:spPr/>
    </dgm:pt>
    <dgm:pt modelId="{12394E81-2364-4241-AC23-E086442349E6}" type="pres">
      <dgm:prSet presAssocID="{6562DCB3-2772-49F3-9377-B33DD6A630FB}" presName="parentText" presStyleLbl="node1" presStyleIdx="3" presStyleCnt="4">
        <dgm:presLayoutVars>
          <dgm:chMax val="0"/>
          <dgm:bulletEnabled val="1"/>
        </dgm:presLayoutVars>
      </dgm:prSet>
      <dgm:spPr/>
    </dgm:pt>
    <dgm:pt modelId="{C9061AB8-B409-4082-B9A3-7AD9B7C72E2E}" type="pres">
      <dgm:prSet presAssocID="{6562DCB3-2772-49F3-9377-B33DD6A630FB}" presName="childText" presStyleLbl="revTx" presStyleIdx="3" presStyleCnt="4">
        <dgm:presLayoutVars>
          <dgm:bulletEnabled val="1"/>
        </dgm:presLayoutVars>
      </dgm:prSet>
      <dgm:spPr/>
    </dgm:pt>
  </dgm:ptLst>
  <dgm:cxnLst>
    <dgm:cxn modelId="{EA8F2D1A-9059-41A3-842F-073269414A3B}" type="presOf" srcId="{5C541D06-D377-4D52-91A9-BE25878BCA09}" destId="{6B9238A4-83DE-43EC-AAEE-CE697B84BD87}" srcOrd="0" destOrd="0" presId="urn:microsoft.com/office/officeart/2005/8/layout/vList2"/>
    <dgm:cxn modelId="{F0A7A320-A155-4ACA-A746-91F87446914C}" type="presOf" srcId="{C3FC3B16-7325-4A4D-94DB-4643BB904E09}" destId="{6A5DB2B4-35B1-467D-9FD6-CD1A6561B95C}" srcOrd="0" destOrd="0" presId="urn:microsoft.com/office/officeart/2005/8/layout/vList2"/>
    <dgm:cxn modelId="{59548C3B-92EB-47C2-9C5F-E274668F7ABC}" type="presOf" srcId="{C454E2E6-C38A-4B30-AEEC-12E84B59681F}" destId="{EA74FAE2-3265-46B6-B747-6A8AC277FC65}" srcOrd="0" destOrd="0" presId="urn:microsoft.com/office/officeart/2005/8/layout/vList2"/>
    <dgm:cxn modelId="{62E9C344-0CD5-438B-8E49-8B497DEF9402}" type="presOf" srcId="{8ADF7B1A-D394-4E4A-AD4A-EA7D581F36E3}" destId="{ABFC56CB-C7B9-49CC-896D-0C5F00003205}" srcOrd="0" destOrd="0" presId="urn:microsoft.com/office/officeart/2005/8/layout/vList2"/>
    <dgm:cxn modelId="{90016E4A-C779-46C1-9D4F-5913F92A1AD1}" type="presOf" srcId="{6562DCB3-2772-49F3-9377-B33DD6A630FB}" destId="{12394E81-2364-4241-AC23-E086442349E6}" srcOrd="0" destOrd="0" presId="urn:microsoft.com/office/officeart/2005/8/layout/vList2"/>
    <dgm:cxn modelId="{0529AD4C-4B71-4589-9E03-78DF5CC63E71}" type="presOf" srcId="{347D2ACD-5CFB-4D42-81F9-3FD5B81D0460}" destId="{6C747460-8951-4668-A667-F7DA03355D70}" srcOrd="0" destOrd="0" presId="urn:microsoft.com/office/officeart/2005/8/layout/vList2"/>
    <dgm:cxn modelId="{4110D079-F96C-4DD2-88AA-677526C3F62F}" srcId="{18BE043A-E22E-45DE-8861-46ADB00E9800}" destId="{347D2ACD-5CFB-4D42-81F9-3FD5B81D0460}" srcOrd="1" destOrd="0" parTransId="{86D1F161-82D9-403A-8130-823470019C0E}" sibTransId="{B3403CF9-292A-4985-A9C9-AA2D98849A28}"/>
    <dgm:cxn modelId="{0CFB6185-5237-4101-A830-802A4282D8DE}" srcId="{18BE043A-E22E-45DE-8861-46ADB00E9800}" destId="{6562DCB3-2772-49F3-9377-B33DD6A630FB}" srcOrd="3" destOrd="0" parTransId="{C632290A-9008-4942-A517-74DEF586F6F8}" sibTransId="{BD5C8608-000E-4758-8D13-7DA4CB8A0BD5}"/>
    <dgm:cxn modelId="{723D8186-6900-49BB-B43A-31919C81DC3C}" type="presOf" srcId="{290E75F8-0207-41ED-9047-70A9BCA07E1F}" destId="{55354987-83AF-4846-BDC5-43A3A0C1C2E8}" srcOrd="0" destOrd="0" presId="urn:microsoft.com/office/officeart/2005/8/layout/vList2"/>
    <dgm:cxn modelId="{D598CC86-6882-448D-BAFB-BCB90214DC39}" type="presOf" srcId="{579F27B3-BDBC-4722-8C8C-2087E9EF3756}" destId="{C9061AB8-B409-4082-B9A3-7AD9B7C72E2E}" srcOrd="0" destOrd="0" presId="urn:microsoft.com/office/officeart/2005/8/layout/vList2"/>
    <dgm:cxn modelId="{AA03BD99-A18B-4C05-BFBD-FD27836DF8A7}" type="presOf" srcId="{18BE043A-E22E-45DE-8861-46ADB00E9800}" destId="{2E35BBC4-2356-471E-A0B4-777136DD5793}" srcOrd="0" destOrd="0" presId="urn:microsoft.com/office/officeart/2005/8/layout/vList2"/>
    <dgm:cxn modelId="{FE67B9C3-072F-49A6-9231-77A729082D38}" srcId="{6562DCB3-2772-49F3-9377-B33DD6A630FB}" destId="{579F27B3-BDBC-4722-8C8C-2087E9EF3756}" srcOrd="0" destOrd="0" parTransId="{A43FC6EE-71E2-4C10-BD86-DBE9F90B6687}" sibTransId="{F50547C9-DEF7-4406-9B7B-ED072D237343}"/>
    <dgm:cxn modelId="{20FBB2CC-CB9B-4A82-8F2E-3DBAE7485F8B}" srcId="{5C541D06-D377-4D52-91A9-BE25878BCA09}" destId="{C454E2E6-C38A-4B30-AEEC-12E84B59681F}" srcOrd="0" destOrd="0" parTransId="{86DA20DC-D435-4674-9E62-7B76EB4E1D35}" sibTransId="{AECA55A0-FDBB-4419-95B1-0AF1DBE95C69}"/>
    <dgm:cxn modelId="{3B99B7D0-350C-4FB9-A330-437988F807A4}" srcId="{347D2ACD-5CFB-4D42-81F9-3FD5B81D0460}" destId="{C3FC3B16-7325-4A4D-94DB-4643BB904E09}" srcOrd="0" destOrd="0" parTransId="{59BC93BA-2FB1-42F4-8CD7-2AFF135613AE}" sibTransId="{35FF4910-8955-4CE6-815F-F5C6EAB69FF0}"/>
    <dgm:cxn modelId="{43EDFFD0-9FD1-4710-B6F4-37C127DC6225}" srcId="{18BE043A-E22E-45DE-8861-46ADB00E9800}" destId="{5C541D06-D377-4D52-91A9-BE25878BCA09}" srcOrd="2" destOrd="0" parTransId="{848A7C0C-C61D-426C-86BA-D4E1FF10B451}" sibTransId="{1A6878DD-8006-4573-AD00-D274727D2B84}"/>
    <dgm:cxn modelId="{FB5AFFD5-C9FD-4774-8EED-0D6E22454F85}" srcId="{18BE043A-E22E-45DE-8861-46ADB00E9800}" destId="{290E75F8-0207-41ED-9047-70A9BCA07E1F}" srcOrd="0" destOrd="0" parTransId="{B3DD95C5-5E48-463A-B344-0E850D19ED77}" sibTransId="{E21F145C-E107-4305-A549-C73A15EBB559}"/>
    <dgm:cxn modelId="{CB5308D7-E199-49AA-B96A-53F41B03354F}" srcId="{290E75F8-0207-41ED-9047-70A9BCA07E1F}" destId="{8ADF7B1A-D394-4E4A-AD4A-EA7D581F36E3}" srcOrd="0" destOrd="0" parTransId="{2EABF20C-F26D-45D2-AC01-AD4B335B686D}" sibTransId="{201732DE-5F3C-42A9-8C46-37B153B42503}"/>
    <dgm:cxn modelId="{06CF3AC9-20C8-4AF0-8E1F-A3EA0E48A137}" type="presParOf" srcId="{2E35BBC4-2356-471E-A0B4-777136DD5793}" destId="{55354987-83AF-4846-BDC5-43A3A0C1C2E8}" srcOrd="0" destOrd="0" presId="urn:microsoft.com/office/officeart/2005/8/layout/vList2"/>
    <dgm:cxn modelId="{3EFDCD88-8272-4885-9A15-72B2531A02A5}" type="presParOf" srcId="{2E35BBC4-2356-471E-A0B4-777136DD5793}" destId="{ABFC56CB-C7B9-49CC-896D-0C5F00003205}" srcOrd="1" destOrd="0" presId="urn:microsoft.com/office/officeart/2005/8/layout/vList2"/>
    <dgm:cxn modelId="{ECB5A45A-BACB-4D01-89B9-F8A331AB3402}" type="presParOf" srcId="{2E35BBC4-2356-471E-A0B4-777136DD5793}" destId="{6C747460-8951-4668-A667-F7DA03355D70}" srcOrd="2" destOrd="0" presId="urn:microsoft.com/office/officeart/2005/8/layout/vList2"/>
    <dgm:cxn modelId="{0112825D-A0C7-4B83-9B02-8A24E0C1AD3B}" type="presParOf" srcId="{2E35BBC4-2356-471E-A0B4-777136DD5793}" destId="{6A5DB2B4-35B1-467D-9FD6-CD1A6561B95C}" srcOrd="3" destOrd="0" presId="urn:microsoft.com/office/officeart/2005/8/layout/vList2"/>
    <dgm:cxn modelId="{BB33A4E3-8F2B-41E4-941C-0EFE99314EF1}" type="presParOf" srcId="{2E35BBC4-2356-471E-A0B4-777136DD5793}" destId="{6B9238A4-83DE-43EC-AAEE-CE697B84BD87}" srcOrd="4" destOrd="0" presId="urn:microsoft.com/office/officeart/2005/8/layout/vList2"/>
    <dgm:cxn modelId="{19EE8FC9-A05C-4386-B60C-051FF19465E7}" type="presParOf" srcId="{2E35BBC4-2356-471E-A0B4-777136DD5793}" destId="{EA74FAE2-3265-46B6-B747-6A8AC277FC65}" srcOrd="5" destOrd="0" presId="urn:microsoft.com/office/officeart/2005/8/layout/vList2"/>
    <dgm:cxn modelId="{09AF7946-0D0A-4B74-B094-4D6C2294C2B5}" type="presParOf" srcId="{2E35BBC4-2356-471E-A0B4-777136DD5793}" destId="{12394E81-2364-4241-AC23-E086442349E6}" srcOrd="6" destOrd="0" presId="urn:microsoft.com/office/officeart/2005/8/layout/vList2"/>
    <dgm:cxn modelId="{73595D45-A4C8-4B8E-875C-2075427C3E30}" type="presParOf" srcId="{2E35BBC4-2356-471E-A0B4-777136DD5793}" destId="{C9061AB8-B409-4082-B9A3-7AD9B7C72E2E}" srcOrd="7"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752522A9-37DF-4D50-BCBB-37665993DBE7}" type="doc">
      <dgm:prSet loTypeId="urn:microsoft.com/office/officeart/2005/8/layout/vList5" loCatId="list" qsTypeId="urn:microsoft.com/office/officeart/2005/8/quickstyle/3d3" qsCatId="3D" csTypeId="urn:microsoft.com/office/officeart/2005/8/colors/colorful1" csCatId="colorful" phldr="1"/>
      <dgm:spPr/>
      <dgm:t>
        <a:bodyPr/>
        <a:lstStyle/>
        <a:p>
          <a:endParaRPr lang="es-HN"/>
        </a:p>
      </dgm:t>
    </dgm:pt>
    <dgm:pt modelId="{E20CB388-7AE8-4D52-A970-90EC41AF8BB0}">
      <dgm:prSet phldrT="[Texto]"/>
      <dgm:spPr/>
      <dgm:t>
        <a:bodyPr/>
        <a:lstStyle/>
        <a:p>
          <a:r>
            <a:rPr lang="es-HN" dirty="0"/>
            <a:t>Universalidad</a:t>
          </a:r>
        </a:p>
      </dgm:t>
    </dgm:pt>
    <dgm:pt modelId="{5FE2587A-1B08-49FB-805E-1A7B687E7E23}" type="parTrans" cxnId="{FCD3C5E1-9B2D-4839-8B1A-E377485D5208}">
      <dgm:prSet/>
      <dgm:spPr/>
      <dgm:t>
        <a:bodyPr/>
        <a:lstStyle/>
        <a:p>
          <a:endParaRPr lang="es-HN"/>
        </a:p>
      </dgm:t>
    </dgm:pt>
    <dgm:pt modelId="{60238AB6-87BC-46AB-A2A6-9B21E3846610}" type="sibTrans" cxnId="{FCD3C5E1-9B2D-4839-8B1A-E377485D5208}">
      <dgm:prSet/>
      <dgm:spPr/>
      <dgm:t>
        <a:bodyPr/>
        <a:lstStyle/>
        <a:p>
          <a:endParaRPr lang="es-HN"/>
        </a:p>
      </dgm:t>
    </dgm:pt>
    <dgm:pt modelId="{D0B5C2E4-095D-4EB2-9AEF-758CABE70719}">
      <dgm:prSet phldrT="[Texto]"/>
      <dgm:spPr/>
      <dgm:t>
        <a:bodyPr/>
        <a:lstStyle/>
        <a:p>
          <a:r>
            <a:rPr lang="es-HN" dirty="0"/>
            <a:t>Se debe garantizar que cada persona que así lo desee pueda utilizar el sistema de voto electrónico.</a:t>
          </a:r>
        </a:p>
      </dgm:t>
    </dgm:pt>
    <dgm:pt modelId="{A444DB88-2E3A-4850-B316-78C1C97ADC65}" type="parTrans" cxnId="{31EFED92-53CA-4480-89C0-E0E8D549EB74}">
      <dgm:prSet/>
      <dgm:spPr/>
      <dgm:t>
        <a:bodyPr/>
        <a:lstStyle/>
        <a:p>
          <a:endParaRPr lang="es-HN"/>
        </a:p>
      </dgm:t>
    </dgm:pt>
    <dgm:pt modelId="{94D5E4B1-BA7D-4C08-A106-88960669B960}" type="sibTrans" cxnId="{31EFED92-53CA-4480-89C0-E0E8D549EB74}">
      <dgm:prSet/>
      <dgm:spPr/>
      <dgm:t>
        <a:bodyPr/>
        <a:lstStyle/>
        <a:p>
          <a:endParaRPr lang="es-HN"/>
        </a:p>
      </dgm:t>
    </dgm:pt>
    <dgm:pt modelId="{D4C17AEE-37A5-4C58-95BE-96C4EB9CDB02}">
      <dgm:prSet phldrT="[Texto]"/>
      <dgm:spPr/>
      <dgm:t>
        <a:bodyPr/>
        <a:lstStyle/>
        <a:p>
          <a:r>
            <a:rPr lang="es-HN" dirty="0"/>
            <a:t>Igualdad</a:t>
          </a:r>
        </a:p>
      </dgm:t>
    </dgm:pt>
    <dgm:pt modelId="{029C3BFD-EFE8-4FE0-A070-DF6C2EACAD75}" type="parTrans" cxnId="{AB58B31B-9585-40A9-9FC1-116D5DC9F902}">
      <dgm:prSet/>
      <dgm:spPr/>
      <dgm:t>
        <a:bodyPr/>
        <a:lstStyle/>
        <a:p>
          <a:endParaRPr lang="es-HN"/>
        </a:p>
      </dgm:t>
    </dgm:pt>
    <dgm:pt modelId="{B7126A1F-59F7-4AE6-8A17-CB8749912FD5}" type="sibTrans" cxnId="{AB58B31B-9585-40A9-9FC1-116D5DC9F902}">
      <dgm:prSet/>
      <dgm:spPr/>
      <dgm:t>
        <a:bodyPr/>
        <a:lstStyle/>
        <a:p>
          <a:endParaRPr lang="es-HN"/>
        </a:p>
      </dgm:t>
    </dgm:pt>
    <dgm:pt modelId="{B738A68E-3877-42F6-96BC-5F1CB36463D9}">
      <dgm:prSet phldrT="[Texto]"/>
      <dgm:spPr/>
      <dgm:t>
        <a:bodyPr/>
        <a:lstStyle/>
        <a:p>
          <a:r>
            <a:rPr lang="es-HN" dirty="0"/>
            <a:t>Se debe garantizar que a cada persona le corresponda en exclusiva un único voto</a:t>
          </a:r>
        </a:p>
      </dgm:t>
    </dgm:pt>
    <dgm:pt modelId="{F3FC7F86-A0DB-40E0-9C70-7C3C3A03D090}" type="parTrans" cxnId="{9CAC9D98-7F15-459F-AA08-73EE7CADE17A}">
      <dgm:prSet/>
      <dgm:spPr/>
      <dgm:t>
        <a:bodyPr/>
        <a:lstStyle/>
        <a:p>
          <a:endParaRPr lang="es-HN"/>
        </a:p>
      </dgm:t>
    </dgm:pt>
    <dgm:pt modelId="{89A5B0A5-8207-4C8B-9FBA-D035A8FEB2DC}" type="sibTrans" cxnId="{9CAC9D98-7F15-459F-AA08-73EE7CADE17A}">
      <dgm:prSet/>
      <dgm:spPr/>
      <dgm:t>
        <a:bodyPr/>
        <a:lstStyle/>
        <a:p>
          <a:endParaRPr lang="es-HN"/>
        </a:p>
      </dgm:t>
    </dgm:pt>
    <dgm:pt modelId="{F22B8BE3-4A05-4983-83FD-CB98A4610665}">
      <dgm:prSet phldrT="[Texto]"/>
      <dgm:spPr/>
      <dgm:t>
        <a:bodyPr/>
        <a:lstStyle/>
        <a:p>
          <a:r>
            <a:rPr lang="es-HN" dirty="0"/>
            <a:t>Libertad</a:t>
          </a:r>
        </a:p>
      </dgm:t>
    </dgm:pt>
    <dgm:pt modelId="{ABF5658C-8CEB-4A8C-8DDF-7037E53B0DA3}" type="parTrans" cxnId="{F414768E-4014-49E9-AE77-15E1DC267B49}">
      <dgm:prSet/>
      <dgm:spPr/>
      <dgm:t>
        <a:bodyPr/>
        <a:lstStyle/>
        <a:p>
          <a:endParaRPr lang="es-HN"/>
        </a:p>
      </dgm:t>
    </dgm:pt>
    <dgm:pt modelId="{23CB10C1-71C9-463B-9AEC-64C867C62737}" type="sibTrans" cxnId="{F414768E-4014-49E9-AE77-15E1DC267B49}">
      <dgm:prSet/>
      <dgm:spPr/>
      <dgm:t>
        <a:bodyPr/>
        <a:lstStyle/>
        <a:p>
          <a:endParaRPr lang="es-HN"/>
        </a:p>
      </dgm:t>
    </dgm:pt>
    <dgm:pt modelId="{372A592B-23CD-4C1B-95BE-6809AAC33DAB}">
      <dgm:prSet phldrT="[Texto]"/>
      <dgm:spPr/>
      <dgm:t>
        <a:bodyPr/>
        <a:lstStyle/>
        <a:p>
          <a:r>
            <a:rPr lang="es-HN" dirty="0"/>
            <a:t>Cada usuario podrá ejercer libremente su derecho a voto.</a:t>
          </a:r>
        </a:p>
      </dgm:t>
    </dgm:pt>
    <dgm:pt modelId="{446B8CF6-79E6-4C3B-BDC3-E04FF9CB8561}" type="parTrans" cxnId="{8C18A2E3-4033-40DB-92EB-33B76033A257}">
      <dgm:prSet/>
      <dgm:spPr/>
      <dgm:t>
        <a:bodyPr/>
        <a:lstStyle/>
        <a:p>
          <a:endParaRPr lang="es-HN"/>
        </a:p>
      </dgm:t>
    </dgm:pt>
    <dgm:pt modelId="{996056AD-51B3-47CA-AF3D-031C06E7152D}" type="sibTrans" cxnId="{8C18A2E3-4033-40DB-92EB-33B76033A257}">
      <dgm:prSet/>
      <dgm:spPr/>
      <dgm:t>
        <a:bodyPr/>
        <a:lstStyle/>
        <a:p>
          <a:endParaRPr lang="es-HN"/>
        </a:p>
      </dgm:t>
    </dgm:pt>
    <dgm:pt modelId="{441C075E-E7AE-48CE-A03F-11E8DFAE51E3}">
      <dgm:prSet/>
      <dgm:spPr/>
      <dgm:t>
        <a:bodyPr/>
        <a:lstStyle/>
        <a:p>
          <a:r>
            <a:rPr lang="es-HN" dirty="0"/>
            <a:t>Votación directa</a:t>
          </a:r>
        </a:p>
      </dgm:t>
    </dgm:pt>
    <dgm:pt modelId="{B305339A-DFCC-4B8D-AB85-97FE7E1B5084}" type="parTrans" cxnId="{6AEB106B-9CC1-422C-A688-C65206FC4717}">
      <dgm:prSet/>
      <dgm:spPr/>
      <dgm:t>
        <a:bodyPr/>
        <a:lstStyle/>
        <a:p>
          <a:endParaRPr lang="es-HN"/>
        </a:p>
      </dgm:t>
    </dgm:pt>
    <dgm:pt modelId="{3D60C3AF-2272-49C2-9188-AC51A67F7DE1}" type="sibTrans" cxnId="{6AEB106B-9CC1-422C-A688-C65206FC4717}">
      <dgm:prSet/>
      <dgm:spPr/>
      <dgm:t>
        <a:bodyPr/>
        <a:lstStyle/>
        <a:p>
          <a:endParaRPr lang="es-HN"/>
        </a:p>
      </dgm:t>
    </dgm:pt>
    <dgm:pt modelId="{A7DBDC33-A076-4A5C-9A61-DB6BF8214FFC}">
      <dgm:prSet/>
      <dgm:spPr/>
      <dgm:t>
        <a:bodyPr/>
        <a:lstStyle/>
        <a:p>
          <a:r>
            <a:rPr lang="es-HN" dirty="0"/>
            <a:t>El voto debe ser emitido directamente por cada ciudadano</a:t>
          </a:r>
        </a:p>
      </dgm:t>
    </dgm:pt>
    <dgm:pt modelId="{A72A457B-EB5C-498E-ABEA-5C2E079F7AB2}" type="parTrans" cxnId="{E3DED1EA-E5E2-4878-8E26-FBFDB3E17F21}">
      <dgm:prSet/>
      <dgm:spPr/>
      <dgm:t>
        <a:bodyPr/>
        <a:lstStyle/>
        <a:p>
          <a:endParaRPr lang="es-HN"/>
        </a:p>
      </dgm:t>
    </dgm:pt>
    <dgm:pt modelId="{2D83B2E4-E43D-493D-8E3A-D8A13DB93646}" type="sibTrans" cxnId="{E3DED1EA-E5E2-4878-8E26-FBFDB3E17F21}">
      <dgm:prSet/>
      <dgm:spPr/>
      <dgm:t>
        <a:bodyPr/>
        <a:lstStyle/>
        <a:p>
          <a:endParaRPr lang="es-HN"/>
        </a:p>
      </dgm:t>
    </dgm:pt>
    <dgm:pt modelId="{37468741-03A6-4E8C-852D-6CFCEAC74610}">
      <dgm:prSet/>
      <dgm:spPr/>
      <dgm:t>
        <a:bodyPr/>
        <a:lstStyle/>
        <a:p>
          <a:r>
            <a:rPr lang="es-HN" dirty="0"/>
            <a:t>Usabilidad</a:t>
          </a:r>
        </a:p>
      </dgm:t>
    </dgm:pt>
    <dgm:pt modelId="{35D9F942-4449-4AEA-80C3-EABFA4CE841C}" type="parTrans" cxnId="{EBEE8CE9-5F00-4C48-8B7D-B95F0C392DE8}">
      <dgm:prSet/>
      <dgm:spPr/>
      <dgm:t>
        <a:bodyPr/>
        <a:lstStyle/>
        <a:p>
          <a:endParaRPr lang="es-HN"/>
        </a:p>
      </dgm:t>
    </dgm:pt>
    <dgm:pt modelId="{F556BB63-CB44-4503-8FE9-FEFF6A069F51}" type="sibTrans" cxnId="{EBEE8CE9-5F00-4C48-8B7D-B95F0C392DE8}">
      <dgm:prSet/>
      <dgm:spPr/>
      <dgm:t>
        <a:bodyPr/>
        <a:lstStyle/>
        <a:p>
          <a:endParaRPr lang="es-HN"/>
        </a:p>
      </dgm:t>
    </dgm:pt>
    <dgm:pt modelId="{42770E54-129E-447D-B6DB-4172AE63BCD9}">
      <dgm:prSet/>
      <dgm:spPr/>
      <dgm:t>
        <a:bodyPr/>
        <a:lstStyle/>
        <a:p>
          <a:r>
            <a:rPr lang="es-HN" dirty="0"/>
            <a:t>Facilidad en el uso del sistema</a:t>
          </a:r>
        </a:p>
      </dgm:t>
    </dgm:pt>
    <dgm:pt modelId="{CB242B79-3E75-434F-BAF1-79670974D4D8}" type="parTrans" cxnId="{D1BE27DB-EF6B-427E-9C87-5D81420D35F2}">
      <dgm:prSet/>
      <dgm:spPr/>
      <dgm:t>
        <a:bodyPr/>
        <a:lstStyle/>
        <a:p>
          <a:endParaRPr lang="es-HN"/>
        </a:p>
      </dgm:t>
    </dgm:pt>
    <dgm:pt modelId="{F87E421A-8951-4C1E-9A8A-BBE7F636BA52}" type="sibTrans" cxnId="{D1BE27DB-EF6B-427E-9C87-5D81420D35F2}">
      <dgm:prSet/>
      <dgm:spPr/>
      <dgm:t>
        <a:bodyPr/>
        <a:lstStyle/>
        <a:p>
          <a:endParaRPr lang="es-HN"/>
        </a:p>
      </dgm:t>
    </dgm:pt>
    <dgm:pt modelId="{5166E690-C91F-4489-87C5-9FFC7E69C4E2}" type="pres">
      <dgm:prSet presAssocID="{752522A9-37DF-4D50-BCBB-37665993DBE7}" presName="Name0" presStyleCnt="0">
        <dgm:presLayoutVars>
          <dgm:dir/>
          <dgm:animLvl val="lvl"/>
          <dgm:resizeHandles val="exact"/>
        </dgm:presLayoutVars>
      </dgm:prSet>
      <dgm:spPr/>
    </dgm:pt>
    <dgm:pt modelId="{0D7378D9-7D0C-48B5-A8DF-A4AC982F52AF}" type="pres">
      <dgm:prSet presAssocID="{E20CB388-7AE8-4D52-A970-90EC41AF8BB0}" presName="linNode" presStyleCnt="0"/>
      <dgm:spPr/>
    </dgm:pt>
    <dgm:pt modelId="{6121739D-9B75-474C-9D40-BD9DF40F6A00}" type="pres">
      <dgm:prSet presAssocID="{E20CB388-7AE8-4D52-A970-90EC41AF8BB0}" presName="parentText" presStyleLbl="node1" presStyleIdx="0" presStyleCnt="5">
        <dgm:presLayoutVars>
          <dgm:chMax val="1"/>
          <dgm:bulletEnabled val="1"/>
        </dgm:presLayoutVars>
      </dgm:prSet>
      <dgm:spPr/>
    </dgm:pt>
    <dgm:pt modelId="{C14CC4AB-53F7-4E07-B57D-09EDEC071562}" type="pres">
      <dgm:prSet presAssocID="{E20CB388-7AE8-4D52-A970-90EC41AF8BB0}" presName="descendantText" presStyleLbl="alignAccFollowNode1" presStyleIdx="0" presStyleCnt="5">
        <dgm:presLayoutVars>
          <dgm:bulletEnabled val="1"/>
        </dgm:presLayoutVars>
      </dgm:prSet>
      <dgm:spPr/>
    </dgm:pt>
    <dgm:pt modelId="{2AE7F69D-7D91-48B3-B377-0392F924AF6D}" type="pres">
      <dgm:prSet presAssocID="{60238AB6-87BC-46AB-A2A6-9B21E3846610}" presName="sp" presStyleCnt="0"/>
      <dgm:spPr/>
    </dgm:pt>
    <dgm:pt modelId="{D6DAB67A-07E0-4F19-B8C3-6AD1CACCB37F}" type="pres">
      <dgm:prSet presAssocID="{D4C17AEE-37A5-4C58-95BE-96C4EB9CDB02}" presName="linNode" presStyleCnt="0"/>
      <dgm:spPr/>
    </dgm:pt>
    <dgm:pt modelId="{F231D7C4-F4DD-477E-B40D-10675F6CDEDF}" type="pres">
      <dgm:prSet presAssocID="{D4C17AEE-37A5-4C58-95BE-96C4EB9CDB02}" presName="parentText" presStyleLbl="node1" presStyleIdx="1" presStyleCnt="5">
        <dgm:presLayoutVars>
          <dgm:chMax val="1"/>
          <dgm:bulletEnabled val="1"/>
        </dgm:presLayoutVars>
      </dgm:prSet>
      <dgm:spPr/>
    </dgm:pt>
    <dgm:pt modelId="{57369B76-5DDF-4119-8811-0614E92B46C5}" type="pres">
      <dgm:prSet presAssocID="{D4C17AEE-37A5-4C58-95BE-96C4EB9CDB02}" presName="descendantText" presStyleLbl="alignAccFollowNode1" presStyleIdx="1" presStyleCnt="5">
        <dgm:presLayoutVars>
          <dgm:bulletEnabled val="1"/>
        </dgm:presLayoutVars>
      </dgm:prSet>
      <dgm:spPr/>
    </dgm:pt>
    <dgm:pt modelId="{4A8D743B-E5FB-421E-AE7D-06B27D06C2C0}" type="pres">
      <dgm:prSet presAssocID="{B7126A1F-59F7-4AE6-8A17-CB8749912FD5}" presName="sp" presStyleCnt="0"/>
      <dgm:spPr/>
    </dgm:pt>
    <dgm:pt modelId="{894300DB-68FC-4AA3-AD49-4A0B9950AE8F}" type="pres">
      <dgm:prSet presAssocID="{F22B8BE3-4A05-4983-83FD-CB98A4610665}" presName="linNode" presStyleCnt="0"/>
      <dgm:spPr/>
    </dgm:pt>
    <dgm:pt modelId="{6ED316A6-B2B7-4B70-B91E-1DD014B23574}" type="pres">
      <dgm:prSet presAssocID="{F22B8BE3-4A05-4983-83FD-CB98A4610665}" presName="parentText" presStyleLbl="node1" presStyleIdx="2" presStyleCnt="5">
        <dgm:presLayoutVars>
          <dgm:chMax val="1"/>
          <dgm:bulletEnabled val="1"/>
        </dgm:presLayoutVars>
      </dgm:prSet>
      <dgm:spPr/>
    </dgm:pt>
    <dgm:pt modelId="{63FE54EE-B24E-45BD-B346-7D17264FE5EA}" type="pres">
      <dgm:prSet presAssocID="{F22B8BE3-4A05-4983-83FD-CB98A4610665}" presName="descendantText" presStyleLbl="alignAccFollowNode1" presStyleIdx="2" presStyleCnt="5">
        <dgm:presLayoutVars>
          <dgm:bulletEnabled val="1"/>
        </dgm:presLayoutVars>
      </dgm:prSet>
      <dgm:spPr/>
    </dgm:pt>
    <dgm:pt modelId="{5E231390-9721-428A-B6BC-FC7134D1B770}" type="pres">
      <dgm:prSet presAssocID="{23CB10C1-71C9-463B-9AEC-64C867C62737}" presName="sp" presStyleCnt="0"/>
      <dgm:spPr/>
    </dgm:pt>
    <dgm:pt modelId="{3CF6AEFB-7E3C-4A16-8372-D8E9E81E15FD}" type="pres">
      <dgm:prSet presAssocID="{441C075E-E7AE-48CE-A03F-11E8DFAE51E3}" presName="linNode" presStyleCnt="0"/>
      <dgm:spPr/>
    </dgm:pt>
    <dgm:pt modelId="{828F9750-DE0E-4DE2-A113-424BFE9AB10D}" type="pres">
      <dgm:prSet presAssocID="{441C075E-E7AE-48CE-A03F-11E8DFAE51E3}" presName="parentText" presStyleLbl="node1" presStyleIdx="3" presStyleCnt="5">
        <dgm:presLayoutVars>
          <dgm:chMax val="1"/>
          <dgm:bulletEnabled val="1"/>
        </dgm:presLayoutVars>
      </dgm:prSet>
      <dgm:spPr/>
    </dgm:pt>
    <dgm:pt modelId="{8861FCDD-4F51-4FAB-BE4C-292346E73FF3}" type="pres">
      <dgm:prSet presAssocID="{441C075E-E7AE-48CE-A03F-11E8DFAE51E3}" presName="descendantText" presStyleLbl="alignAccFollowNode1" presStyleIdx="3" presStyleCnt="5">
        <dgm:presLayoutVars>
          <dgm:bulletEnabled val="1"/>
        </dgm:presLayoutVars>
      </dgm:prSet>
      <dgm:spPr/>
    </dgm:pt>
    <dgm:pt modelId="{BF41E126-4F66-49F4-9BC4-5ED22A86549F}" type="pres">
      <dgm:prSet presAssocID="{3D60C3AF-2272-49C2-9188-AC51A67F7DE1}" presName="sp" presStyleCnt="0"/>
      <dgm:spPr/>
    </dgm:pt>
    <dgm:pt modelId="{34738E83-2753-45B5-9A8B-E193C191E645}" type="pres">
      <dgm:prSet presAssocID="{37468741-03A6-4E8C-852D-6CFCEAC74610}" presName="linNode" presStyleCnt="0"/>
      <dgm:spPr/>
    </dgm:pt>
    <dgm:pt modelId="{2DF883FF-23B1-46A2-BB91-F3758E81D87D}" type="pres">
      <dgm:prSet presAssocID="{37468741-03A6-4E8C-852D-6CFCEAC74610}" presName="parentText" presStyleLbl="node1" presStyleIdx="4" presStyleCnt="5">
        <dgm:presLayoutVars>
          <dgm:chMax val="1"/>
          <dgm:bulletEnabled val="1"/>
        </dgm:presLayoutVars>
      </dgm:prSet>
      <dgm:spPr/>
    </dgm:pt>
    <dgm:pt modelId="{FD69F185-07E4-4DA5-8899-5A15FCA0F1D5}" type="pres">
      <dgm:prSet presAssocID="{37468741-03A6-4E8C-852D-6CFCEAC74610}" presName="descendantText" presStyleLbl="alignAccFollowNode1" presStyleIdx="4" presStyleCnt="5">
        <dgm:presLayoutVars>
          <dgm:bulletEnabled val="1"/>
        </dgm:presLayoutVars>
      </dgm:prSet>
      <dgm:spPr/>
    </dgm:pt>
  </dgm:ptLst>
  <dgm:cxnLst>
    <dgm:cxn modelId="{10F16101-3BE3-450A-A248-BCE8600ACC1D}" type="presOf" srcId="{D0B5C2E4-095D-4EB2-9AEF-758CABE70719}" destId="{C14CC4AB-53F7-4E07-B57D-09EDEC071562}" srcOrd="0" destOrd="0" presId="urn:microsoft.com/office/officeart/2005/8/layout/vList5"/>
    <dgm:cxn modelId="{D23B2A0E-A0D8-4161-8F09-06FFE5C23FAA}" type="presOf" srcId="{441C075E-E7AE-48CE-A03F-11E8DFAE51E3}" destId="{828F9750-DE0E-4DE2-A113-424BFE9AB10D}" srcOrd="0" destOrd="0" presId="urn:microsoft.com/office/officeart/2005/8/layout/vList5"/>
    <dgm:cxn modelId="{DC202C10-5238-4E78-9549-896B4E9D7F0E}" type="presOf" srcId="{A7DBDC33-A076-4A5C-9A61-DB6BF8214FFC}" destId="{8861FCDD-4F51-4FAB-BE4C-292346E73FF3}" srcOrd="0" destOrd="0" presId="urn:microsoft.com/office/officeart/2005/8/layout/vList5"/>
    <dgm:cxn modelId="{AB58B31B-9585-40A9-9FC1-116D5DC9F902}" srcId="{752522A9-37DF-4D50-BCBB-37665993DBE7}" destId="{D4C17AEE-37A5-4C58-95BE-96C4EB9CDB02}" srcOrd="1" destOrd="0" parTransId="{029C3BFD-EFE8-4FE0-A070-DF6C2EACAD75}" sibTransId="{B7126A1F-59F7-4AE6-8A17-CB8749912FD5}"/>
    <dgm:cxn modelId="{35AD2543-C182-4859-B978-6CA9BD8281AF}" type="presOf" srcId="{F22B8BE3-4A05-4983-83FD-CB98A4610665}" destId="{6ED316A6-B2B7-4B70-B91E-1DD014B23574}" srcOrd="0" destOrd="0" presId="urn:microsoft.com/office/officeart/2005/8/layout/vList5"/>
    <dgm:cxn modelId="{6AEB106B-9CC1-422C-A688-C65206FC4717}" srcId="{752522A9-37DF-4D50-BCBB-37665993DBE7}" destId="{441C075E-E7AE-48CE-A03F-11E8DFAE51E3}" srcOrd="3" destOrd="0" parTransId="{B305339A-DFCC-4B8D-AB85-97FE7E1B5084}" sibTransId="{3D60C3AF-2272-49C2-9188-AC51A67F7DE1}"/>
    <dgm:cxn modelId="{F414768E-4014-49E9-AE77-15E1DC267B49}" srcId="{752522A9-37DF-4D50-BCBB-37665993DBE7}" destId="{F22B8BE3-4A05-4983-83FD-CB98A4610665}" srcOrd="2" destOrd="0" parTransId="{ABF5658C-8CEB-4A8C-8DDF-7037E53B0DA3}" sibTransId="{23CB10C1-71C9-463B-9AEC-64C867C62737}"/>
    <dgm:cxn modelId="{31EFED92-53CA-4480-89C0-E0E8D549EB74}" srcId="{E20CB388-7AE8-4D52-A970-90EC41AF8BB0}" destId="{D0B5C2E4-095D-4EB2-9AEF-758CABE70719}" srcOrd="0" destOrd="0" parTransId="{A444DB88-2E3A-4850-B316-78C1C97ADC65}" sibTransId="{94D5E4B1-BA7D-4C08-A106-88960669B960}"/>
    <dgm:cxn modelId="{9CAC9D98-7F15-459F-AA08-73EE7CADE17A}" srcId="{D4C17AEE-37A5-4C58-95BE-96C4EB9CDB02}" destId="{B738A68E-3877-42F6-96BC-5F1CB36463D9}" srcOrd="0" destOrd="0" parTransId="{F3FC7F86-A0DB-40E0-9C70-7C3C3A03D090}" sibTransId="{89A5B0A5-8207-4C8B-9FBA-D035A8FEB2DC}"/>
    <dgm:cxn modelId="{700093B0-6545-4232-8C92-F879F9C96AC8}" type="presOf" srcId="{42770E54-129E-447D-B6DB-4172AE63BCD9}" destId="{FD69F185-07E4-4DA5-8899-5A15FCA0F1D5}" srcOrd="0" destOrd="0" presId="urn:microsoft.com/office/officeart/2005/8/layout/vList5"/>
    <dgm:cxn modelId="{8ECC2ECB-6032-4AF0-A70C-02F783F9AEE2}" type="presOf" srcId="{37468741-03A6-4E8C-852D-6CFCEAC74610}" destId="{2DF883FF-23B1-46A2-BB91-F3758E81D87D}" srcOrd="0" destOrd="0" presId="urn:microsoft.com/office/officeart/2005/8/layout/vList5"/>
    <dgm:cxn modelId="{55B81ED7-FC04-4A65-A975-6F1150E575A8}" type="presOf" srcId="{B738A68E-3877-42F6-96BC-5F1CB36463D9}" destId="{57369B76-5DDF-4119-8811-0614E92B46C5}" srcOrd="0" destOrd="0" presId="urn:microsoft.com/office/officeart/2005/8/layout/vList5"/>
    <dgm:cxn modelId="{B617B9D9-0754-44F1-BAD5-C345BF04C92C}" type="presOf" srcId="{372A592B-23CD-4C1B-95BE-6809AAC33DAB}" destId="{63FE54EE-B24E-45BD-B346-7D17264FE5EA}" srcOrd="0" destOrd="0" presId="urn:microsoft.com/office/officeart/2005/8/layout/vList5"/>
    <dgm:cxn modelId="{D1BE27DB-EF6B-427E-9C87-5D81420D35F2}" srcId="{37468741-03A6-4E8C-852D-6CFCEAC74610}" destId="{42770E54-129E-447D-B6DB-4172AE63BCD9}" srcOrd="0" destOrd="0" parTransId="{CB242B79-3E75-434F-BAF1-79670974D4D8}" sibTransId="{F87E421A-8951-4C1E-9A8A-BBE7F636BA52}"/>
    <dgm:cxn modelId="{FCD3C5E1-9B2D-4839-8B1A-E377485D5208}" srcId="{752522A9-37DF-4D50-BCBB-37665993DBE7}" destId="{E20CB388-7AE8-4D52-A970-90EC41AF8BB0}" srcOrd="0" destOrd="0" parTransId="{5FE2587A-1B08-49FB-805E-1A7B687E7E23}" sibTransId="{60238AB6-87BC-46AB-A2A6-9B21E3846610}"/>
    <dgm:cxn modelId="{8C18A2E3-4033-40DB-92EB-33B76033A257}" srcId="{F22B8BE3-4A05-4983-83FD-CB98A4610665}" destId="{372A592B-23CD-4C1B-95BE-6809AAC33DAB}" srcOrd="0" destOrd="0" parTransId="{446B8CF6-79E6-4C3B-BDC3-E04FF9CB8561}" sibTransId="{996056AD-51B3-47CA-AF3D-031C06E7152D}"/>
    <dgm:cxn modelId="{3AF179E7-4148-48BE-BC52-561E01DCA14E}" type="presOf" srcId="{E20CB388-7AE8-4D52-A970-90EC41AF8BB0}" destId="{6121739D-9B75-474C-9D40-BD9DF40F6A00}" srcOrd="0" destOrd="0" presId="urn:microsoft.com/office/officeart/2005/8/layout/vList5"/>
    <dgm:cxn modelId="{EBEE8CE9-5F00-4C48-8B7D-B95F0C392DE8}" srcId="{752522A9-37DF-4D50-BCBB-37665993DBE7}" destId="{37468741-03A6-4E8C-852D-6CFCEAC74610}" srcOrd="4" destOrd="0" parTransId="{35D9F942-4449-4AEA-80C3-EABFA4CE841C}" sibTransId="{F556BB63-CB44-4503-8FE9-FEFF6A069F51}"/>
    <dgm:cxn modelId="{E3DED1EA-E5E2-4878-8E26-FBFDB3E17F21}" srcId="{441C075E-E7AE-48CE-A03F-11E8DFAE51E3}" destId="{A7DBDC33-A076-4A5C-9A61-DB6BF8214FFC}" srcOrd="0" destOrd="0" parTransId="{A72A457B-EB5C-498E-ABEA-5C2E079F7AB2}" sibTransId="{2D83B2E4-E43D-493D-8E3A-D8A13DB93646}"/>
    <dgm:cxn modelId="{C3C493F1-F2B2-4FA7-83E5-352D26A766B3}" type="presOf" srcId="{752522A9-37DF-4D50-BCBB-37665993DBE7}" destId="{5166E690-C91F-4489-87C5-9FFC7E69C4E2}" srcOrd="0" destOrd="0" presId="urn:microsoft.com/office/officeart/2005/8/layout/vList5"/>
    <dgm:cxn modelId="{C848B3F6-8F37-4BB1-95AC-A0D1DFC20903}" type="presOf" srcId="{D4C17AEE-37A5-4C58-95BE-96C4EB9CDB02}" destId="{F231D7C4-F4DD-477E-B40D-10675F6CDEDF}" srcOrd="0" destOrd="0" presId="urn:microsoft.com/office/officeart/2005/8/layout/vList5"/>
    <dgm:cxn modelId="{A3E4DB1C-C1C0-4F7E-A7BC-2DC38552D43C}" type="presParOf" srcId="{5166E690-C91F-4489-87C5-9FFC7E69C4E2}" destId="{0D7378D9-7D0C-48B5-A8DF-A4AC982F52AF}" srcOrd="0" destOrd="0" presId="urn:microsoft.com/office/officeart/2005/8/layout/vList5"/>
    <dgm:cxn modelId="{85ACCF29-C19F-4F20-889C-ACB5C983789B}" type="presParOf" srcId="{0D7378D9-7D0C-48B5-A8DF-A4AC982F52AF}" destId="{6121739D-9B75-474C-9D40-BD9DF40F6A00}" srcOrd="0" destOrd="0" presId="urn:microsoft.com/office/officeart/2005/8/layout/vList5"/>
    <dgm:cxn modelId="{C7508499-BD30-409C-8403-0F688B7EEA1D}" type="presParOf" srcId="{0D7378D9-7D0C-48B5-A8DF-A4AC982F52AF}" destId="{C14CC4AB-53F7-4E07-B57D-09EDEC071562}" srcOrd="1" destOrd="0" presId="urn:microsoft.com/office/officeart/2005/8/layout/vList5"/>
    <dgm:cxn modelId="{6B507CF9-4641-43F1-A28A-CF6E923C07DB}" type="presParOf" srcId="{5166E690-C91F-4489-87C5-9FFC7E69C4E2}" destId="{2AE7F69D-7D91-48B3-B377-0392F924AF6D}" srcOrd="1" destOrd="0" presId="urn:microsoft.com/office/officeart/2005/8/layout/vList5"/>
    <dgm:cxn modelId="{CB0027D8-C7EF-4B4E-B7A3-E617590052BD}" type="presParOf" srcId="{5166E690-C91F-4489-87C5-9FFC7E69C4E2}" destId="{D6DAB67A-07E0-4F19-B8C3-6AD1CACCB37F}" srcOrd="2" destOrd="0" presId="urn:microsoft.com/office/officeart/2005/8/layout/vList5"/>
    <dgm:cxn modelId="{A00AA9ED-1F13-4274-AE67-B91478C41D0C}" type="presParOf" srcId="{D6DAB67A-07E0-4F19-B8C3-6AD1CACCB37F}" destId="{F231D7C4-F4DD-477E-B40D-10675F6CDEDF}" srcOrd="0" destOrd="0" presId="urn:microsoft.com/office/officeart/2005/8/layout/vList5"/>
    <dgm:cxn modelId="{707CF367-C56B-4032-9633-1C4C5A3145F6}" type="presParOf" srcId="{D6DAB67A-07E0-4F19-B8C3-6AD1CACCB37F}" destId="{57369B76-5DDF-4119-8811-0614E92B46C5}" srcOrd="1" destOrd="0" presId="urn:microsoft.com/office/officeart/2005/8/layout/vList5"/>
    <dgm:cxn modelId="{C6BB8F8F-3212-4EB7-BC43-32B7A9A30B5D}" type="presParOf" srcId="{5166E690-C91F-4489-87C5-9FFC7E69C4E2}" destId="{4A8D743B-E5FB-421E-AE7D-06B27D06C2C0}" srcOrd="3" destOrd="0" presId="urn:microsoft.com/office/officeart/2005/8/layout/vList5"/>
    <dgm:cxn modelId="{D6FFB916-3B31-49B2-B0D9-B397E4C16335}" type="presParOf" srcId="{5166E690-C91F-4489-87C5-9FFC7E69C4E2}" destId="{894300DB-68FC-4AA3-AD49-4A0B9950AE8F}" srcOrd="4" destOrd="0" presId="urn:microsoft.com/office/officeart/2005/8/layout/vList5"/>
    <dgm:cxn modelId="{F88EBF18-5DE3-40E1-9093-08D8CE1A99C1}" type="presParOf" srcId="{894300DB-68FC-4AA3-AD49-4A0B9950AE8F}" destId="{6ED316A6-B2B7-4B70-B91E-1DD014B23574}" srcOrd="0" destOrd="0" presId="urn:microsoft.com/office/officeart/2005/8/layout/vList5"/>
    <dgm:cxn modelId="{159F3201-0989-4151-9528-74E66F5EF8B4}" type="presParOf" srcId="{894300DB-68FC-4AA3-AD49-4A0B9950AE8F}" destId="{63FE54EE-B24E-45BD-B346-7D17264FE5EA}" srcOrd="1" destOrd="0" presId="urn:microsoft.com/office/officeart/2005/8/layout/vList5"/>
    <dgm:cxn modelId="{32F8F162-2633-4A4B-87E5-4B3782C27060}" type="presParOf" srcId="{5166E690-C91F-4489-87C5-9FFC7E69C4E2}" destId="{5E231390-9721-428A-B6BC-FC7134D1B770}" srcOrd="5" destOrd="0" presId="urn:microsoft.com/office/officeart/2005/8/layout/vList5"/>
    <dgm:cxn modelId="{A837BC85-E7A9-47DD-83D5-E4532BEB1B01}" type="presParOf" srcId="{5166E690-C91F-4489-87C5-9FFC7E69C4E2}" destId="{3CF6AEFB-7E3C-4A16-8372-D8E9E81E15FD}" srcOrd="6" destOrd="0" presId="urn:microsoft.com/office/officeart/2005/8/layout/vList5"/>
    <dgm:cxn modelId="{8886934D-21C0-4776-9F3B-195B2AA97466}" type="presParOf" srcId="{3CF6AEFB-7E3C-4A16-8372-D8E9E81E15FD}" destId="{828F9750-DE0E-4DE2-A113-424BFE9AB10D}" srcOrd="0" destOrd="0" presId="urn:microsoft.com/office/officeart/2005/8/layout/vList5"/>
    <dgm:cxn modelId="{FC9FA5DA-092C-494B-8575-9C2D43B597BB}" type="presParOf" srcId="{3CF6AEFB-7E3C-4A16-8372-D8E9E81E15FD}" destId="{8861FCDD-4F51-4FAB-BE4C-292346E73FF3}" srcOrd="1" destOrd="0" presId="urn:microsoft.com/office/officeart/2005/8/layout/vList5"/>
    <dgm:cxn modelId="{E472354E-0D33-45F5-B53B-CFD8BBF78EB5}" type="presParOf" srcId="{5166E690-C91F-4489-87C5-9FFC7E69C4E2}" destId="{BF41E126-4F66-49F4-9BC4-5ED22A86549F}" srcOrd="7" destOrd="0" presId="urn:microsoft.com/office/officeart/2005/8/layout/vList5"/>
    <dgm:cxn modelId="{45771BDD-2B91-4B00-8B82-3376C8B9FB56}" type="presParOf" srcId="{5166E690-C91F-4489-87C5-9FFC7E69C4E2}" destId="{34738E83-2753-45B5-9A8B-E193C191E645}" srcOrd="8" destOrd="0" presId="urn:microsoft.com/office/officeart/2005/8/layout/vList5"/>
    <dgm:cxn modelId="{A70AF5CE-F32D-44A6-AF0B-BC07D78C41CE}" type="presParOf" srcId="{34738E83-2753-45B5-9A8B-E193C191E645}" destId="{2DF883FF-23B1-46A2-BB91-F3758E81D87D}" srcOrd="0" destOrd="0" presId="urn:microsoft.com/office/officeart/2005/8/layout/vList5"/>
    <dgm:cxn modelId="{DAE9AD6C-A69F-4EAC-B5AE-09C9B3EF4BF4}" type="presParOf" srcId="{34738E83-2753-45B5-9A8B-E193C191E645}" destId="{FD69F185-07E4-4DA5-8899-5A15FCA0F1D5}"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752522A9-37DF-4D50-BCBB-37665993DBE7}" type="doc">
      <dgm:prSet loTypeId="urn:microsoft.com/office/officeart/2005/8/layout/vList5" loCatId="list" qsTypeId="urn:microsoft.com/office/officeart/2005/8/quickstyle/3d3" qsCatId="3D" csTypeId="urn:microsoft.com/office/officeart/2005/8/colors/colorful1" csCatId="colorful" phldr="1"/>
      <dgm:spPr/>
      <dgm:t>
        <a:bodyPr/>
        <a:lstStyle/>
        <a:p>
          <a:endParaRPr lang="es-HN"/>
        </a:p>
      </dgm:t>
    </dgm:pt>
    <dgm:pt modelId="{3EF16B9D-0967-4E4D-95CE-0B45E607C51F}">
      <dgm:prSet/>
      <dgm:spPr/>
      <dgm:t>
        <a:bodyPr/>
        <a:lstStyle/>
        <a:p>
          <a:r>
            <a:rPr lang="es-HN" dirty="0"/>
            <a:t>Seguridad del sistema</a:t>
          </a:r>
        </a:p>
      </dgm:t>
    </dgm:pt>
    <dgm:pt modelId="{22B0FDB3-4D8D-41C7-B653-3DB07DDC5D5F}" type="parTrans" cxnId="{1CA6AC13-055A-4B04-966E-3420233E4EFD}">
      <dgm:prSet/>
      <dgm:spPr/>
      <dgm:t>
        <a:bodyPr/>
        <a:lstStyle/>
        <a:p>
          <a:endParaRPr lang="es-HN"/>
        </a:p>
      </dgm:t>
    </dgm:pt>
    <dgm:pt modelId="{7D6F0614-E5C8-4DA3-89EB-F7A0EDC46691}" type="sibTrans" cxnId="{1CA6AC13-055A-4B04-966E-3420233E4EFD}">
      <dgm:prSet/>
      <dgm:spPr/>
      <dgm:t>
        <a:bodyPr/>
        <a:lstStyle/>
        <a:p>
          <a:endParaRPr lang="es-HN"/>
        </a:p>
      </dgm:t>
    </dgm:pt>
    <dgm:pt modelId="{4A42F253-59DB-43EF-906E-45E70DDFA6D6}">
      <dgm:prSet/>
      <dgm:spPr/>
      <dgm:t>
        <a:bodyPr/>
        <a:lstStyle/>
        <a:p>
          <a:r>
            <a:rPr lang="es-HN" dirty="0"/>
            <a:t>El sistema debe garantizar la autenticación tanto del usuario como de la mesa electoral</a:t>
          </a:r>
        </a:p>
      </dgm:t>
    </dgm:pt>
    <dgm:pt modelId="{B76014DE-2E82-4348-A73E-4EE9B807AE0C}" type="parTrans" cxnId="{A5F97E26-0721-4E1F-858D-1FE946190C0B}">
      <dgm:prSet/>
      <dgm:spPr/>
      <dgm:t>
        <a:bodyPr/>
        <a:lstStyle/>
        <a:p>
          <a:endParaRPr lang="es-HN"/>
        </a:p>
      </dgm:t>
    </dgm:pt>
    <dgm:pt modelId="{4D75A44E-139A-4511-B7FD-6EB344753E9A}" type="sibTrans" cxnId="{A5F97E26-0721-4E1F-858D-1FE946190C0B}">
      <dgm:prSet/>
      <dgm:spPr/>
      <dgm:t>
        <a:bodyPr/>
        <a:lstStyle/>
        <a:p>
          <a:endParaRPr lang="es-HN"/>
        </a:p>
      </dgm:t>
    </dgm:pt>
    <dgm:pt modelId="{D8CED8AE-1BE4-4D22-81E9-FACF65CCC84E}">
      <dgm:prSet/>
      <dgm:spPr/>
      <dgm:t>
        <a:bodyPr/>
        <a:lstStyle/>
        <a:p>
          <a:r>
            <a:rPr lang="es-HN" dirty="0"/>
            <a:t>Confidencialidad del voto</a:t>
          </a:r>
        </a:p>
      </dgm:t>
    </dgm:pt>
    <dgm:pt modelId="{F2B56435-8D3E-4FB6-B1FA-14385F3E917D}" type="parTrans" cxnId="{8138F123-5872-4F1E-9BB4-73012C7A44F2}">
      <dgm:prSet/>
      <dgm:spPr/>
      <dgm:t>
        <a:bodyPr/>
        <a:lstStyle/>
        <a:p>
          <a:endParaRPr lang="es-HN"/>
        </a:p>
      </dgm:t>
    </dgm:pt>
    <dgm:pt modelId="{BC8EE316-EA60-424C-AAD4-6DCF8655B919}" type="sibTrans" cxnId="{8138F123-5872-4F1E-9BB4-73012C7A44F2}">
      <dgm:prSet/>
      <dgm:spPr/>
      <dgm:t>
        <a:bodyPr/>
        <a:lstStyle/>
        <a:p>
          <a:endParaRPr lang="es-HN"/>
        </a:p>
      </dgm:t>
    </dgm:pt>
    <dgm:pt modelId="{7CD50E8A-0004-4BF5-8474-8007AC68CAEA}">
      <dgm:prSet/>
      <dgm:spPr/>
      <dgm:t>
        <a:bodyPr/>
        <a:lstStyle/>
        <a:p>
          <a:r>
            <a:rPr lang="es-HN" dirty="0"/>
            <a:t>Garantizando para ello el secreto tanto en las comunicaciones como en el almacenamiento del voto emitido, por medio de un proceso informático que permita disociar el voto en cuestión del usuario que lo ha emitido.</a:t>
          </a:r>
        </a:p>
      </dgm:t>
    </dgm:pt>
    <dgm:pt modelId="{FDDD3BDD-BB70-4C48-8F09-EC311E03D5F6}" type="parTrans" cxnId="{A18057CE-7D9E-4EA2-AADF-71B41D417EEE}">
      <dgm:prSet/>
      <dgm:spPr/>
      <dgm:t>
        <a:bodyPr/>
        <a:lstStyle/>
        <a:p>
          <a:endParaRPr lang="es-HN"/>
        </a:p>
      </dgm:t>
    </dgm:pt>
    <dgm:pt modelId="{4D59DB31-3672-4760-9A89-29FFACB0A48A}" type="sibTrans" cxnId="{A18057CE-7D9E-4EA2-AADF-71B41D417EEE}">
      <dgm:prSet/>
      <dgm:spPr/>
      <dgm:t>
        <a:bodyPr/>
        <a:lstStyle/>
        <a:p>
          <a:endParaRPr lang="es-HN"/>
        </a:p>
      </dgm:t>
    </dgm:pt>
    <dgm:pt modelId="{73325E72-D58E-460F-B1CD-A52ED54EE684}">
      <dgm:prSet/>
      <dgm:spPr/>
      <dgm:t>
        <a:bodyPr/>
        <a:lstStyle/>
        <a:p>
          <a:r>
            <a:rPr lang="es-HN" dirty="0"/>
            <a:t>Del proceso de votación.</a:t>
          </a:r>
        </a:p>
      </dgm:t>
    </dgm:pt>
    <dgm:pt modelId="{A4786BCF-3789-449F-8D94-414038D24D47}" type="sibTrans" cxnId="{BD8B27EA-82EB-4D02-8454-3494CC179372}">
      <dgm:prSet/>
      <dgm:spPr/>
      <dgm:t>
        <a:bodyPr/>
        <a:lstStyle/>
        <a:p>
          <a:endParaRPr lang="es-HN"/>
        </a:p>
      </dgm:t>
    </dgm:pt>
    <dgm:pt modelId="{BD807C6E-F517-4270-B2DC-678F6295A812}" type="parTrans" cxnId="{BD8B27EA-82EB-4D02-8454-3494CC179372}">
      <dgm:prSet/>
      <dgm:spPr/>
      <dgm:t>
        <a:bodyPr/>
        <a:lstStyle/>
        <a:p>
          <a:endParaRPr lang="es-HN"/>
        </a:p>
      </dgm:t>
    </dgm:pt>
    <dgm:pt modelId="{65AB3F1B-4899-4FEC-8642-F660C22C3A12}">
      <dgm:prSet/>
      <dgm:spPr/>
      <dgm:t>
        <a:bodyPr/>
        <a:lstStyle/>
        <a:p>
          <a:r>
            <a:rPr lang="es-HN" dirty="0"/>
            <a:t>Trazabilidad</a:t>
          </a:r>
        </a:p>
      </dgm:t>
    </dgm:pt>
    <dgm:pt modelId="{C89223AD-B9BC-4E41-8FD8-C8EA75E193D0}" type="sibTrans" cxnId="{250D012E-DCBD-43E9-9440-2C05703F3A28}">
      <dgm:prSet/>
      <dgm:spPr/>
      <dgm:t>
        <a:bodyPr/>
        <a:lstStyle/>
        <a:p>
          <a:endParaRPr lang="es-HN"/>
        </a:p>
      </dgm:t>
    </dgm:pt>
    <dgm:pt modelId="{DE0FDD38-BF34-44C0-8973-72ACD8F0CF95}" type="parTrans" cxnId="{250D012E-DCBD-43E9-9440-2C05703F3A28}">
      <dgm:prSet/>
      <dgm:spPr/>
      <dgm:t>
        <a:bodyPr/>
        <a:lstStyle/>
        <a:p>
          <a:endParaRPr lang="es-HN"/>
        </a:p>
      </dgm:t>
    </dgm:pt>
    <dgm:pt modelId="{5166E690-C91F-4489-87C5-9FFC7E69C4E2}" type="pres">
      <dgm:prSet presAssocID="{752522A9-37DF-4D50-BCBB-37665993DBE7}" presName="Name0" presStyleCnt="0">
        <dgm:presLayoutVars>
          <dgm:dir/>
          <dgm:animLvl val="lvl"/>
          <dgm:resizeHandles val="exact"/>
        </dgm:presLayoutVars>
      </dgm:prSet>
      <dgm:spPr/>
    </dgm:pt>
    <dgm:pt modelId="{25ED68AB-40F2-48CE-82A4-374B4932E1AF}" type="pres">
      <dgm:prSet presAssocID="{3EF16B9D-0967-4E4D-95CE-0B45E607C51F}" presName="linNode" presStyleCnt="0"/>
      <dgm:spPr/>
    </dgm:pt>
    <dgm:pt modelId="{DCED5A64-3C74-49AE-9C62-CDF8DB5B902E}" type="pres">
      <dgm:prSet presAssocID="{3EF16B9D-0967-4E4D-95CE-0B45E607C51F}" presName="parentText" presStyleLbl="node1" presStyleIdx="0" presStyleCnt="3">
        <dgm:presLayoutVars>
          <dgm:chMax val="1"/>
          <dgm:bulletEnabled val="1"/>
        </dgm:presLayoutVars>
      </dgm:prSet>
      <dgm:spPr/>
    </dgm:pt>
    <dgm:pt modelId="{FD730B00-3C78-4DE7-B23A-89958D6F33B5}" type="pres">
      <dgm:prSet presAssocID="{3EF16B9D-0967-4E4D-95CE-0B45E607C51F}" presName="descendantText" presStyleLbl="alignAccFollowNode1" presStyleIdx="0" presStyleCnt="3">
        <dgm:presLayoutVars>
          <dgm:bulletEnabled val="1"/>
        </dgm:presLayoutVars>
      </dgm:prSet>
      <dgm:spPr/>
    </dgm:pt>
    <dgm:pt modelId="{2DA2A3D9-BCE0-4F40-9272-55D98C7E01A0}" type="pres">
      <dgm:prSet presAssocID="{7D6F0614-E5C8-4DA3-89EB-F7A0EDC46691}" presName="sp" presStyleCnt="0"/>
      <dgm:spPr/>
    </dgm:pt>
    <dgm:pt modelId="{E332384C-5EA5-43BA-8766-41887F47F233}" type="pres">
      <dgm:prSet presAssocID="{D8CED8AE-1BE4-4D22-81E9-FACF65CCC84E}" presName="linNode" presStyleCnt="0"/>
      <dgm:spPr/>
    </dgm:pt>
    <dgm:pt modelId="{66D90C3F-20D8-4115-8F0E-668911DF6830}" type="pres">
      <dgm:prSet presAssocID="{D8CED8AE-1BE4-4D22-81E9-FACF65CCC84E}" presName="parentText" presStyleLbl="node1" presStyleIdx="1" presStyleCnt="3">
        <dgm:presLayoutVars>
          <dgm:chMax val="1"/>
          <dgm:bulletEnabled val="1"/>
        </dgm:presLayoutVars>
      </dgm:prSet>
      <dgm:spPr/>
    </dgm:pt>
    <dgm:pt modelId="{8D65A416-00E8-4F84-9E64-117FB705233C}" type="pres">
      <dgm:prSet presAssocID="{D8CED8AE-1BE4-4D22-81E9-FACF65CCC84E}" presName="descendantText" presStyleLbl="alignAccFollowNode1" presStyleIdx="1" presStyleCnt="3">
        <dgm:presLayoutVars>
          <dgm:bulletEnabled val="1"/>
        </dgm:presLayoutVars>
      </dgm:prSet>
      <dgm:spPr/>
    </dgm:pt>
    <dgm:pt modelId="{31679869-6180-4892-98FB-887888E1876E}" type="pres">
      <dgm:prSet presAssocID="{BC8EE316-EA60-424C-AAD4-6DCF8655B919}" presName="sp" presStyleCnt="0"/>
      <dgm:spPr/>
    </dgm:pt>
    <dgm:pt modelId="{92A611E0-39AA-4577-A873-9149E5338D35}" type="pres">
      <dgm:prSet presAssocID="{65AB3F1B-4899-4FEC-8642-F660C22C3A12}" presName="linNode" presStyleCnt="0"/>
      <dgm:spPr/>
    </dgm:pt>
    <dgm:pt modelId="{CF090329-FF1C-4199-904F-3FBEA0F09005}" type="pres">
      <dgm:prSet presAssocID="{65AB3F1B-4899-4FEC-8642-F660C22C3A12}" presName="parentText" presStyleLbl="node1" presStyleIdx="2" presStyleCnt="3">
        <dgm:presLayoutVars>
          <dgm:chMax val="1"/>
          <dgm:bulletEnabled val="1"/>
        </dgm:presLayoutVars>
      </dgm:prSet>
      <dgm:spPr/>
    </dgm:pt>
    <dgm:pt modelId="{F21626D0-9E87-4D46-81FB-14E9597277EB}" type="pres">
      <dgm:prSet presAssocID="{65AB3F1B-4899-4FEC-8642-F660C22C3A12}" presName="descendantText" presStyleLbl="alignAccFollowNode1" presStyleIdx="2" presStyleCnt="3">
        <dgm:presLayoutVars>
          <dgm:bulletEnabled val="1"/>
        </dgm:presLayoutVars>
      </dgm:prSet>
      <dgm:spPr/>
    </dgm:pt>
  </dgm:ptLst>
  <dgm:cxnLst>
    <dgm:cxn modelId="{DED6DC02-F84A-4AB2-B391-28FBCAA706D2}" type="presOf" srcId="{D8CED8AE-1BE4-4D22-81E9-FACF65CCC84E}" destId="{66D90C3F-20D8-4115-8F0E-668911DF6830}" srcOrd="0" destOrd="0" presId="urn:microsoft.com/office/officeart/2005/8/layout/vList5"/>
    <dgm:cxn modelId="{1CA6AC13-055A-4B04-966E-3420233E4EFD}" srcId="{752522A9-37DF-4D50-BCBB-37665993DBE7}" destId="{3EF16B9D-0967-4E4D-95CE-0B45E607C51F}" srcOrd="0" destOrd="0" parTransId="{22B0FDB3-4D8D-41C7-B653-3DB07DDC5D5F}" sibTransId="{7D6F0614-E5C8-4DA3-89EB-F7A0EDC46691}"/>
    <dgm:cxn modelId="{8138F123-5872-4F1E-9BB4-73012C7A44F2}" srcId="{752522A9-37DF-4D50-BCBB-37665993DBE7}" destId="{D8CED8AE-1BE4-4D22-81E9-FACF65CCC84E}" srcOrd="1" destOrd="0" parTransId="{F2B56435-8D3E-4FB6-B1FA-14385F3E917D}" sibTransId="{BC8EE316-EA60-424C-AAD4-6DCF8655B919}"/>
    <dgm:cxn modelId="{A5F97E26-0721-4E1F-858D-1FE946190C0B}" srcId="{3EF16B9D-0967-4E4D-95CE-0B45E607C51F}" destId="{4A42F253-59DB-43EF-906E-45E70DDFA6D6}" srcOrd="0" destOrd="0" parTransId="{B76014DE-2E82-4348-A73E-4EE9B807AE0C}" sibTransId="{4D75A44E-139A-4511-B7FD-6EB344753E9A}"/>
    <dgm:cxn modelId="{250D012E-DCBD-43E9-9440-2C05703F3A28}" srcId="{752522A9-37DF-4D50-BCBB-37665993DBE7}" destId="{65AB3F1B-4899-4FEC-8642-F660C22C3A12}" srcOrd="2" destOrd="0" parTransId="{DE0FDD38-BF34-44C0-8973-72ACD8F0CF95}" sibTransId="{C89223AD-B9BC-4E41-8FD8-C8EA75E193D0}"/>
    <dgm:cxn modelId="{F67CC070-6100-458A-B74D-589AD2BF90DB}" type="presOf" srcId="{3EF16B9D-0967-4E4D-95CE-0B45E607C51F}" destId="{DCED5A64-3C74-49AE-9C62-CDF8DB5B902E}" srcOrd="0" destOrd="0" presId="urn:microsoft.com/office/officeart/2005/8/layout/vList5"/>
    <dgm:cxn modelId="{AF9EBD54-0166-4A03-B604-CE4E6E46B9CC}" type="presOf" srcId="{7CD50E8A-0004-4BF5-8474-8007AC68CAEA}" destId="{8D65A416-00E8-4F84-9E64-117FB705233C}" srcOrd="0" destOrd="0" presId="urn:microsoft.com/office/officeart/2005/8/layout/vList5"/>
    <dgm:cxn modelId="{CB93D69C-085D-4822-8948-E8E9198E9FAF}" type="presOf" srcId="{65AB3F1B-4899-4FEC-8642-F660C22C3A12}" destId="{CF090329-FF1C-4199-904F-3FBEA0F09005}" srcOrd="0" destOrd="0" presId="urn:microsoft.com/office/officeart/2005/8/layout/vList5"/>
    <dgm:cxn modelId="{D76BAAA5-CD09-4AAF-9632-86834B67FEC6}" type="presOf" srcId="{73325E72-D58E-460F-B1CD-A52ED54EE684}" destId="{F21626D0-9E87-4D46-81FB-14E9597277EB}" srcOrd="0" destOrd="0" presId="urn:microsoft.com/office/officeart/2005/8/layout/vList5"/>
    <dgm:cxn modelId="{8408C3C3-3A54-4BF5-913C-DE9AF296289A}" type="presOf" srcId="{4A42F253-59DB-43EF-906E-45E70DDFA6D6}" destId="{FD730B00-3C78-4DE7-B23A-89958D6F33B5}" srcOrd="0" destOrd="0" presId="urn:microsoft.com/office/officeart/2005/8/layout/vList5"/>
    <dgm:cxn modelId="{A18057CE-7D9E-4EA2-AADF-71B41D417EEE}" srcId="{D8CED8AE-1BE4-4D22-81E9-FACF65CCC84E}" destId="{7CD50E8A-0004-4BF5-8474-8007AC68CAEA}" srcOrd="0" destOrd="0" parTransId="{FDDD3BDD-BB70-4C48-8F09-EC311E03D5F6}" sibTransId="{4D59DB31-3672-4760-9A89-29FFACB0A48A}"/>
    <dgm:cxn modelId="{BD8B27EA-82EB-4D02-8454-3494CC179372}" srcId="{65AB3F1B-4899-4FEC-8642-F660C22C3A12}" destId="{73325E72-D58E-460F-B1CD-A52ED54EE684}" srcOrd="0" destOrd="0" parTransId="{BD807C6E-F517-4270-B2DC-678F6295A812}" sibTransId="{A4786BCF-3789-449F-8D94-414038D24D47}"/>
    <dgm:cxn modelId="{C3C493F1-F2B2-4FA7-83E5-352D26A766B3}" type="presOf" srcId="{752522A9-37DF-4D50-BCBB-37665993DBE7}" destId="{5166E690-C91F-4489-87C5-9FFC7E69C4E2}" srcOrd="0" destOrd="0" presId="urn:microsoft.com/office/officeart/2005/8/layout/vList5"/>
    <dgm:cxn modelId="{67EDCA35-0D56-47DE-8BA3-961D8BF242C9}" type="presParOf" srcId="{5166E690-C91F-4489-87C5-9FFC7E69C4E2}" destId="{25ED68AB-40F2-48CE-82A4-374B4932E1AF}" srcOrd="0" destOrd="0" presId="urn:microsoft.com/office/officeart/2005/8/layout/vList5"/>
    <dgm:cxn modelId="{CBE4DC42-7B13-4357-BC2D-C1A6D86D4351}" type="presParOf" srcId="{25ED68AB-40F2-48CE-82A4-374B4932E1AF}" destId="{DCED5A64-3C74-49AE-9C62-CDF8DB5B902E}" srcOrd="0" destOrd="0" presId="urn:microsoft.com/office/officeart/2005/8/layout/vList5"/>
    <dgm:cxn modelId="{9E77CB6F-8973-44ED-9639-0C93A5FE26C6}" type="presParOf" srcId="{25ED68AB-40F2-48CE-82A4-374B4932E1AF}" destId="{FD730B00-3C78-4DE7-B23A-89958D6F33B5}" srcOrd="1" destOrd="0" presId="urn:microsoft.com/office/officeart/2005/8/layout/vList5"/>
    <dgm:cxn modelId="{375D12FA-3BEB-4430-8486-6B8CEDFEC23D}" type="presParOf" srcId="{5166E690-C91F-4489-87C5-9FFC7E69C4E2}" destId="{2DA2A3D9-BCE0-4F40-9272-55D98C7E01A0}" srcOrd="1" destOrd="0" presId="urn:microsoft.com/office/officeart/2005/8/layout/vList5"/>
    <dgm:cxn modelId="{C4C46C82-34EB-4D27-BF7D-2C7A3762FFF6}" type="presParOf" srcId="{5166E690-C91F-4489-87C5-9FFC7E69C4E2}" destId="{E332384C-5EA5-43BA-8766-41887F47F233}" srcOrd="2" destOrd="0" presId="urn:microsoft.com/office/officeart/2005/8/layout/vList5"/>
    <dgm:cxn modelId="{CDE9D42E-2ED7-4AD8-87EA-E1B0615EE98C}" type="presParOf" srcId="{E332384C-5EA5-43BA-8766-41887F47F233}" destId="{66D90C3F-20D8-4115-8F0E-668911DF6830}" srcOrd="0" destOrd="0" presId="urn:microsoft.com/office/officeart/2005/8/layout/vList5"/>
    <dgm:cxn modelId="{21432D6B-25A5-462A-A9F9-9693C8126900}" type="presParOf" srcId="{E332384C-5EA5-43BA-8766-41887F47F233}" destId="{8D65A416-00E8-4F84-9E64-117FB705233C}" srcOrd="1" destOrd="0" presId="urn:microsoft.com/office/officeart/2005/8/layout/vList5"/>
    <dgm:cxn modelId="{87AE1962-3644-4BB7-A4CA-4B2D07680A1E}" type="presParOf" srcId="{5166E690-C91F-4489-87C5-9FFC7E69C4E2}" destId="{31679869-6180-4892-98FB-887888E1876E}" srcOrd="3" destOrd="0" presId="urn:microsoft.com/office/officeart/2005/8/layout/vList5"/>
    <dgm:cxn modelId="{0216B724-6304-4E82-A476-D859E7E54CC5}" type="presParOf" srcId="{5166E690-C91F-4489-87C5-9FFC7E69C4E2}" destId="{92A611E0-39AA-4577-A873-9149E5338D35}" srcOrd="4" destOrd="0" presId="urn:microsoft.com/office/officeart/2005/8/layout/vList5"/>
    <dgm:cxn modelId="{C9C8051C-C969-479C-B6AF-815CE86616DF}" type="presParOf" srcId="{92A611E0-39AA-4577-A873-9149E5338D35}" destId="{CF090329-FF1C-4199-904F-3FBEA0F09005}" srcOrd="0" destOrd="0" presId="urn:microsoft.com/office/officeart/2005/8/layout/vList5"/>
    <dgm:cxn modelId="{51B83280-6A69-425A-A6FB-875F92D0BDE3}" type="presParOf" srcId="{92A611E0-39AA-4577-A873-9149E5338D35}" destId="{F21626D0-9E87-4D46-81FB-14E9597277EB}"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BEB039BF-A06D-4C99-8575-6795D464F339}" type="doc">
      <dgm:prSet loTypeId="urn:microsoft.com/office/officeart/2008/layout/VerticalCurvedList" loCatId="list" qsTypeId="urn:microsoft.com/office/officeart/2005/8/quickstyle/3d3" qsCatId="3D" csTypeId="urn:microsoft.com/office/officeart/2005/8/colors/colorful1" csCatId="colorful" phldr="1"/>
      <dgm:spPr/>
      <dgm:t>
        <a:bodyPr/>
        <a:lstStyle/>
        <a:p>
          <a:endParaRPr lang="es-HN"/>
        </a:p>
      </dgm:t>
    </dgm:pt>
    <dgm:pt modelId="{D85C8BCE-97ED-477A-ABE7-351757FBEFE3}">
      <dgm:prSet phldrT="[Texto]" custT="1"/>
      <dgm:spPr/>
      <dgm:t>
        <a:bodyPr/>
        <a:lstStyle/>
        <a:p>
          <a:r>
            <a:rPr lang="es-HN" sz="1800" dirty="0"/>
            <a:t>La validez de los algoritmos criptográficos empleados</a:t>
          </a:r>
        </a:p>
      </dgm:t>
    </dgm:pt>
    <dgm:pt modelId="{6DF67317-DFD3-4A2A-974E-1A4B86721B0B}" type="parTrans" cxnId="{2752869F-FABF-448B-B3F9-DF0673D39AB0}">
      <dgm:prSet/>
      <dgm:spPr/>
      <dgm:t>
        <a:bodyPr/>
        <a:lstStyle/>
        <a:p>
          <a:endParaRPr lang="es-HN" sz="2400"/>
        </a:p>
      </dgm:t>
    </dgm:pt>
    <dgm:pt modelId="{02273920-7106-4977-8D9C-A866805E4D06}" type="sibTrans" cxnId="{2752869F-FABF-448B-B3F9-DF0673D39AB0}">
      <dgm:prSet/>
      <dgm:spPr/>
      <dgm:t>
        <a:bodyPr/>
        <a:lstStyle/>
        <a:p>
          <a:endParaRPr lang="es-HN" sz="2400"/>
        </a:p>
      </dgm:t>
    </dgm:pt>
    <dgm:pt modelId="{368C121E-F486-4E63-AC4D-02388E281F7E}">
      <dgm:prSet phldrT="[Texto]" custT="1"/>
      <dgm:spPr/>
      <dgm:t>
        <a:bodyPr/>
        <a:lstStyle/>
        <a:p>
          <a:r>
            <a:rPr lang="es-HN" sz="1800" dirty="0"/>
            <a:t>La correcta implementación de los algoritmos y protocolos por parte de los fabricantes de software</a:t>
          </a:r>
        </a:p>
      </dgm:t>
    </dgm:pt>
    <dgm:pt modelId="{52AB664C-20BA-4A9C-A5DB-72DEE46C9600}" type="parTrans" cxnId="{13D5F8B5-6AB7-42D8-ACDD-26C8A0F6EA6C}">
      <dgm:prSet/>
      <dgm:spPr/>
      <dgm:t>
        <a:bodyPr/>
        <a:lstStyle/>
        <a:p>
          <a:endParaRPr lang="es-HN" sz="2400"/>
        </a:p>
      </dgm:t>
    </dgm:pt>
    <dgm:pt modelId="{FBC5183C-6BBD-430B-9ADB-9F98AA9FF826}" type="sibTrans" cxnId="{13D5F8B5-6AB7-42D8-ACDD-26C8A0F6EA6C}">
      <dgm:prSet/>
      <dgm:spPr/>
      <dgm:t>
        <a:bodyPr/>
        <a:lstStyle/>
        <a:p>
          <a:endParaRPr lang="es-HN" sz="2400"/>
        </a:p>
      </dgm:t>
    </dgm:pt>
    <dgm:pt modelId="{6D825D7D-FA56-4919-9F1A-F22102397789}">
      <dgm:prSet phldrT="[Texto]" custT="1"/>
      <dgm:spPr/>
      <dgm:t>
        <a:bodyPr/>
        <a:lstStyle/>
        <a:p>
          <a:r>
            <a:rPr lang="es-HN" sz="1800" dirty="0"/>
            <a:t>El tamaño de las claves empleadas en los algoritmos criptográficos. El numero de bits utilizados para construir las claves determinan la robustez de los algoritmos</a:t>
          </a:r>
        </a:p>
      </dgm:t>
    </dgm:pt>
    <dgm:pt modelId="{ABAF9846-25EA-475B-9F4D-3DC1C7C28168}" type="parTrans" cxnId="{52CFC9E9-48C4-44D4-945E-E267F260E907}">
      <dgm:prSet/>
      <dgm:spPr/>
      <dgm:t>
        <a:bodyPr/>
        <a:lstStyle/>
        <a:p>
          <a:endParaRPr lang="es-HN" sz="2400"/>
        </a:p>
      </dgm:t>
    </dgm:pt>
    <dgm:pt modelId="{7EA4B8E4-36C7-4CD8-AAF2-85DF76093E86}" type="sibTrans" cxnId="{52CFC9E9-48C4-44D4-945E-E267F260E907}">
      <dgm:prSet/>
      <dgm:spPr/>
      <dgm:t>
        <a:bodyPr/>
        <a:lstStyle/>
        <a:p>
          <a:endParaRPr lang="es-HN" sz="2400"/>
        </a:p>
      </dgm:t>
    </dgm:pt>
    <dgm:pt modelId="{4B920E6B-26D0-40FA-95B7-DE8FCF7ABC6D}">
      <dgm:prSet custT="1"/>
      <dgm:spPr/>
      <dgm:t>
        <a:bodyPr/>
        <a:lstStyle/>
        <a:p>
          <a:r>
            <a:rPr lang="es-HN" sz="1800" dirty="0"/>
            <a:t>La confianza depositada en el proceso de generación y distribución de la pareja de claves de cada usuario y de los certificados digitales para lo cual resulta fundamental el papel de una infraestructura de clave publica PKI</a:t>
          </a:r>
        </a:p>
      </dgm:t>
    </dgm:pt>
    <dgm:pt modelId="{7CCD898F-5E41-43FC-AE07-1D98E9E5345F}" type="parTrans" cxnId="{265A8CED-9045-4D38-A991-DF5741CC59C2}">
      <dgm:prSet/>
      <dgm:spPr/>
      <dgm:t>
        <a:bodyPr/>
        <a:lstStyle/>
        <a:p>
          <a:endParaRPr lang="es-HN" sz="2400"/>
        </a:p>
      </dgm:t>
    </dgm:pt>
    <dgm:pt modelId="{9A1B8F15-D75C-4577-91C0-7B53C56B0E8A}" type="sibTrans" cxnId="{265A8CED-9045-4D38-A991-DF5741CC59C2}">
      <dgm:prSet/>
      <dgm:spPr/>
      <dgm:t>
        <a:bodyPr/>
        <a:lstStyle/>
        <a:p>
          <a:endParaRPr lang="es-HN" sz="2400"/>
        </a:p>
      </dgm:t>
    </dgm:pt>
    <dgm:pt modelId="{DE042024-0F32-4EC2-81C7-67216A858873}" type="pres">
      <dgm:prSet presAssocID="{BEB039BF-A06D-4C99-8575-6795D464F339}" presName="Name0" presStyleCnt="0">
        <dgm:presLayoutVars>
          <dgm:chMax val="7"/>
          <dgm:chPref val="7"/>
          <dgm:dir/>
        </dgm:presLayoutVars>
      </dgm:prSet>
      <dgm:spPr/>
    </dgm:pt>
    <dgm:pt modelId="{4AD721E2-AEF0-41C1-B440-E8B08AAE4B98}" type="pres">
      <dgm:prSet presAssocID="{BEB039BF-A06D-4C99-8575-6795D464F339}" presName="Name1" presStyleCnt="0"/>
      <dgm:spPr/>
    </dgm:pt>
    <dgm:pt modelId="{C9D7EB28-0709-4AC2-974F-0294FE7882D8}" type="pres">
      <dgm:prSet presAssocID="{BEB039BF-A06D-4C99-8575-6795D464F339}" presName="cycle" presStyleCnt="0"/>
      <dgm:spPr/>
    </dgm:pt>
    <dgm:pt modelId="{7764FAF5-B79E-4274-9A1B-64A39C826006}" type="pres">
      <dgm:prSet presAssocID="{BEB039BF-A06D-4C99-8575-6795D464F339}" presName="srcNode" presStyleLbl="node1" presStyleIdx="0" presStyleCnt="4"/>
      <dgm:spPr/>
    </dgm:pt>
    <dgm:pt modelId="{94F507A8-7441-44ED-A6C7-7A1A5342A58A}" type="pres">
      <dgm:prSet presAssocID="{BEB039BF-A06D-4C99-8575-6795D464F339}" presName="conn" presStyleLbl="parChTrans1D2" presStyleIdx="0" presStyleCnt="1"/>
      <dgm:spPr/>
    </dgm:pt>
    <dgm:pt modelId="{1E3973C5-F7B8-41A8-A665-4E0EBEA587E5}" type="pres">
      <dgm:prSet presAssocID="{BEB039BF-A06D-4C99-8575-6795D464F339}" presName="extraNode" presStyleLbl="node1" presStyleIdx="0" presStyleCnt="4"/>
      <dgm:spPr/>
    </dgm:pt>
    <dgm:pt modelId="{774503DB-9B3D-42CC-A869-0CECC96D1151}" type="pres">
      <dgm:prSet presAssocID="{BEB039BF-A06D-4C99-8575-6795D464F339}" presName="dstNode" presStyleLbl="node1" presStyleIdx="0" presStyleCnt="4"/>
      <dgm:spPr/>
    </dgm:pt>
    <dgm:pt modelId="{DE5B0840-88F6-4AC0-BE9E-D0179C444CA3}" type="pres">
      <dgm:prSet presAssocID="{D85C8BCE-97ED-477A-ABE7-351757FBEFE3}" presName="text_1" presStyleLbl="node1" presStyleIdx="0" presStyleCnt="4">
        <dgm:presLayoutVars>
          <dgm:bulletEnabled val="1"/>
        </dgm:presLayoutVars>
      </dgm:prSet>
      <dgm:spPr/>
    </dgm:pt>
    <dgm:pt modelId="{BF894B87-428C-49C6-B3B6-44AD92860390}" type="pres">
      <dgm:prSet presAssocID="{D85C8BCE-97ED-477A-ABE7-351757FBEFE3}" presName="accent_1" presStyleCnt="0"/>
      <dgm:spPr/>
    </dgm:pt>
    <dgm:pt modelId="{F13ADE0D-AF4B-43C7-9C4C-FD8BA5EB6BF7}" type="pres">
      <dgm:prSet presAssocID="{D85C8BCE-97ED-477A-ABE7-351757FBEFE3}" presName="accentRepeatNode" presStyleLbl="solidFgAcc1" presStyleIdx="0" presStyleCnt="4"/>
      <dgm:spPr/>
    </dgm:pt>
    <dgm:pt modelId="{B2ACD3A4-785A-4CB5-8F4F-241F8D9E6607}" type="pres">
      <dgm:prSet presAssocID="{368C121E-F486-4E63-AC4D-02388E281F7E}" presName="text_2" presStyleLbl="node1" presStyleIdx="1" presStyleCnt="4">
        <dgm:presLayoutVars>
          <dgm:bulletEnabled val="1"/>
        </dgm:presLayoutVars>
      </dgm:prSet>
      <dgm:spPr/>
    </dgm:pt>
    <dgm:pt modelId="{90C2BD95-B0EF-4BFA-8D35-463C42820759}" type="pres">
      <dgm:prSet presAssocID="{368C121E-F486-4E63-AC4D-02388E281F7E}" presName="accent_2" presStyleCnt="0"/>
      <dgm:spPr/>
    </dgm:pt>
    <dgm:pt modelId="{A4EBEB81-EAFE-46F0-BC4F-F6655670889C}" type="pres">
      <dgm:prSet presAssocID="{368C121E-F486-4E63-AC4D-02388E281F7E}" presName="accentRepeatNode" presStyleLbl="solidFgAcc1" presStyleIdx="1" presStyleCnt="4"/>
      <dgm:spPr/>
    </dgm:pt>
    <dgm:pt modelId="{08D2364E-B589-4290-848D-0B212C4C9248}" type="pres">
      <dgm:prSet presAssocID="{6D825D7D-FA56-4919-9F1A-F22102397789}" presName="text_3" presStyleLbl="node1" presStyleIdx="2" presStyleCnt="4">
        <dgm:presLayoutVars>
          <dgm:bulletEnabled val="1"/>
        </dgm:presLayoutVars>
      </dgm:prSet>
      <dgm:spPr/>
    </dgm:pt>
    <dgm:pt modelId="{CDD02000-A46C-4F50-B248-CB1362858548}" type="pres">
      <dgm:prSet presAssocID="{6D825D7D-FA56-4919-9F1A-F22102397789}" presName="accent_3" presStyleCnt="0"/>
      <dgm:spPr/>
    </dgm:pt>
    <dgm:pt modelId="{2BC8A82B-B20F-4C8D-8ED5-D5E51D90FF3C}" type="pres">
      <dgm:prSet presAssocID="{6D825D7D-FA56-4919-9F1A-F22102397789}" presName="accentRepeatNode" presStyleLbl="solidFgAcc1" presStyleIdx="2" presStyleCnt="4"/>
      <dgm:spPr/>
    </dgm:pt>
    <dgm:pt modelId="{98E37521-DB56-4D04-A60A-924F29C48F13}" type="pres">
      <dgm:prSet presAssocID="{4B920E6B-26D0-40FA-95B7-DE8FCF7ABC6D}" presName="text_4" presStyleLbl="node1" presStyleIdx="3" presStyleCnt="4">
        <dgm:presLayoutVars>
          <dgm:bulletEnabled val="1"/>
        </dgm:presLayoutVars>
      </dgm:prSet>
      <dgm:spPr/>
    </dgm:pt>
    <dgm:pt modelId="{225B1870-143A-43F4-A457-3AB4304E9F88}" type="pres">
      <dgm:prSet presAssocID="{4B920E6B-26D0-40FA-95B7-DE8FCF7ABC6D}" presName="accent_4" presStyleCnt="0"/>
      <dgm:spPr/>
    </dgm:pt>
    <dgm:pt modelId="{48A6042E-5CFC-4018-BE00-BBAB038748D6}" type="pres">
      <dgm:prSet presAssocID="{4B920E6B-26D0-40FA-95B7-DE8FCF7ABC6D}" presName="accentRepeatNode" presStyleLbl="solidFgAcc1" presStyleIdx="3" presStyleCnt="4"/>
      <dgm:spPr/>
    </dgm:pt>
  </dgm:ptLst>
  <dgm:cxnLst>
    <dgm:cxn modelId="{A9F3A918-C91C-463A-9C01-7B96FC413081}" type="presOf" srcId="{6D825D7D-FA56-4919-9F1A-F22102397789}" destId="{08D2364E-B589-4290-848D-0B212C4C9248}" srcOrd="0" destOrd="0" presId="urn:microsoft.com/office/officeart/2008/layout/VerticalCurvedList"/>
    <dgm:cxn modelId="{C9748F6B-A00C-4910-B4C7-F1D0187C6ECC}" type="presOf" srcId="{D85C8BCE-97ED-477A-ABE7-351757FBEFE3}" destId="{DE5B0840-88F6-4AC0-BE9E-D0179C444CA3}" srcOrd="0" destOrd="0" presId="urn:microsoft.com/office/officeart/2008/layout/VerticalCurvedList"/>
    <dgm:cxn modelId="{AEE17E9E-0949-4E2D-8BE0-2BB89B533843}" type="presOf" srcId="{4B920E6B-26D0-40FA-95B7-DE8FCF7ABC6D}" destId="{98E37521-DB56-4D04-A60A-924F29C48F13}" srcOrd="0" destOrd="0" presId="urn:microsoft.com/office/officeart/2008/layout/VerticalCurvedList"/>
    <dgm:cxn modelId="{2752869F-FABF-448B-B3F9-DF0673D39AB0}" srcId="{BEB039BF-A06D-4C99-8575-6795D464F339}" destId="{D85C8BCE-97ED-477A-ABE7-351757FBEFE3}" srcOrd="0" destOrd="0" parTransId="{6DF67317-DFD3-4A2A-974E-1A4B86721B0B}" sibTransId="{02273920-7106-4977-8D9C-A866805E4D06}"/>
    <dgm:cxn modelId="{B2C68DB2-39BD-489E-894E-B57B1BD2EEA5}" type="presOf" srcId="{02273920-7106-4977-8D9C-A866805E4D06}" destId="{94F507A8-7441-44ED-A6C7-7A1A5342A58A}" srcOrd="0" destOrd="0" presId="urn:microsoft.com/office/officeart/2008/layout/VerticalCurvedList"/>
    <dgm:cxn modelId="{0DCEB1B4-ADBB-4453-BF92-3D0D57CAECBB}" type="presOf" srcId="{368C121E-F486-4E63-AC4D-02388E281F7E}" destId="{B2ACD3A4-785A-4CB5-8F4F-241F8D9E6607}" srcOrd="0" destOrd="0" presId="urn:microsoft.com/office/officeart/2008/layout/VerticalCurvedList"/>
    <dgm:cxn modelId="{13D5F8B5-6AB7-42D8-ACDD-26C8A0F6EA6C}" srcId="{BEB039BF-A06D-4C99-8575-6795D464F339}" destId="{368C121E-F486-4E63-AC4D-02388E281F7E}" srcOrd="1" destOrd="0" parTransId="{52AB664C-20BA-4A9C-A5DB-72DEE46C9600}" sibTransId="{FBC5183C-6BBD-430B-9ADB-9F98AA9FF826}"/>
    <dgm:cxn modelId="{52CFC9E9-48C4-44D4-945E-E267F260E907}" srcId="{BEB039BF-A06D-4C99-8575-6795D464F339}" destId="{6D825D7D-FA56-4919-9F1A-F22102397789}" srcOrd="2" destOrd="0" parTransId="{ABAF9846-25EA-475B-9F4D-3DC1C7C28168}" sibTransId="{7EA4B8E4-36C7-4CD8-AAF2-85DF76093E86}"/>
    <dgm:cxn modelId="{265A8CED-9045-4D38-A991-DF5741CC59C2}" srcId="{BEB039BF-A06D-4C99-8575-6795D464F339}" destId="{4B920E6B-26D0-40FA-95B7-DE8FCF7ABC6D}" srcOrd="3" destOrd="0" parTransId="{7CCD898F-5E41-43FC-AE07-1D98E9E5345F}" sibTransId="{9A1B8F15-D75C-4577-91C0-7B53C56B0E8A}"/>
    <dgm:cxn modelId="{FDBEB5F3-2D2F-43BD-B732-6354A3D8939F}" type="presOf" srcId="{BEB039BF-A06D-4C99-8575-6795D464F339}" destId="{DE042024-0F32-4EC2-81C7-67216A858873}" srcOrd="0" destOrd="0" presId="urn:microsoft.com/office/officeart/2008/layout/VerticalCurvedList"/>
    <dgm:cxn modelId="{E203F711-1A76-42D0-B4FC-D4C4B83AC1D9}" type="presParOf" srcId="{DE042024-0F32-4EC2-81C7-67216A858873}" destId="{4AD721E2-AEF0-41C1-B440-E8B08AAE4B98}" srcOrd="0" destOrd="0" presId="urn:microsoft.com/office/officeart/2008/layout/VerticalCurvedList"/>
    <dgm:cxn modelId="{B7A24C04-A032-4737-A1D6-758EC1B12FF2}" type="presParOf" srcId="{4AD721E2-AEF0-41C1-B440-E8B08AAE4B98}" destId="{C9D7EB28-0709-4AC2-974F-0294FE7882D8}" srcOrd="0" destOrd="0" presId="urn:microsoft.com/office/officeart/2008/layout/VerticalCurvedList"/>
    <dgm:cxn modelId="{8AE15800-A2E0-4578-9CFD-EDD8118A4D52}" type="presParOf" srcId="{C9D7EB28-0709-4AC2-974F-0294FE7882D8}" destId="{7764FAF5-B79E-4274-9A1B-64A39C826006}" srcOrd="0" destOrd="0" presId="urn:microsoft.com/office/officeart/2008/layout/VerticalCurvedList"/>
    <dgm:cxn modelId="{B9B3B508-4B9F-400B-9B1D-9420204F9B2D}" type="presParOf" srcId="{C9D7EB28-0709-4AC2-974F-0294FE7882D8}" destId="{94F507A8-7441-44ED-A6C7-7A1A5342A58A}" srcOrd="1" destOrd="0" presId="urn:microsoft.com/office/officeart/2008/layout/VerticalCurvedList"/>
    <dgm:cxn modelId="{CDE79BDB-9A0C-4672-ACA4-0E04DD37B11D}" type="presParOf" srcId="{C9D7EB28-0709-4AC2-974F-0294FE7882D8}" destId="{1E3973C5-F7B8-41A8-A665-4E0EBEA587E5}" srcOrd="2" destOrd="0" presId="urn:microsoft.com/office/officeart/2008/layout/VerticalCurvedList"/>
    <dgm:cxn modelId="{00EF3317-0A72-4BAE-A4DC-19597F18FF0C}" type="presParOf" srcId="{C9D7EB28-0709-4AC2-974F-0294FE7882D8}" destId="{774503DB-9B3D-42CC-A869-0CECC96D1151}" srcOrd="3" destOrd="0" presId="urn:microsoft.com/office/officeart/2008/layout/VerticalCurvedList"/>
    <dgm:cxn modelId="{E65FCD20-8831-4806-A8D8-A646748C2E39}" type="presParOf" srcId="{4AD721E2-AEF0-41C1-B440-E8B08AAE4B98}" destId="{DE5B0840-88F6-4AC0-BE9E-D0179C444CA3}" srcOrd="1" destOrd="0" presId="urn:microsoft.com/office/officeart/2008/layout/VerticalCurvedList"/>
    <dgm:cxn modelId="{F08DC68A-879F-411B-909E-6C5AF5698751}" type="presParOf" srcId="{4AD721E2-AEF0-41C1-B440-E8B08AAE4B98}" destId="{BF894B87-428C-49C6-B3B6-44AD92860390}" srcOrd="2" destOrd="0" presId="urn:microsoft.com/office/officeart/2008/layout/VerticalCurvedList"/>
    <dgm:cxn modelId="{B9ADE50C-88DF-45FF-9E35-FECC1601F827}" type="presParOf" srcId="{BF894B87-428C-49C6-B3B6-44AD92860390}" destId="{F13ADE0D-AF4B-43C7-9C4C-FD8BA5EB6BF7}" srcOrd="0" destOrd="0" presId="urn:microsoft.com/office/officeart/2008/layout/VerticalCurvedList"/>
    <dgm:cxn modelId="{C41EDB71-1CFF-4FF4-A12B-3B93307BC650}" type="presParOf" srcId="{4AD721E2-AEF0-41C1-B440-E8B08AAE4B98}" destId="{B2ACD3A4-785A-4CB5-8F4F-241F8D9E6607}" srcOrd="3" destOrd="0" presId="urn:microsoft.com/office/officeart/2008/layout/VerticalCurvedList"/>
    <dgm:cxn modelId="{F29913EA-ADF4-4CC7-ACFE-A0C3DE2FD313}" type="presParOf" srcId="{4AD721E2-AEF0-41C1-B440-E8B08AAE4B98}" destId="{90C2BD95-B0EF-4BFA-8D35-463C42820759}" srcOrd="4" destOrd="0" presId="urn:microsoft.com/office/officeart/2008/layout/VerticalCurvedList"/>
    <dgm:cxn modelId="{55714830-CE27-445A-B238-93DCFF1220FE}" type="presParOf" srcId="{90C2BD95-B0EF-4BFA-8D35-463C42820759}" destId="{A4EBEB81-EAFE-46F0-BC4F-F6655670889C}" srcOrd="0" destOrd="0" presId="urn:microsoft.com/office/officeart/2008/layout/VerticalCurvedList"/>
    <dgm:cxn modelId="{4B1A9322-C4DF-4F60-84A0-BCDFAC39E4E1}" type="presParOf" srcId="{4AD721E2-AEF0-41C1-B440-E8B08AAE4B98}" destId="{08D2364E-B589-4290-848D-0B212C4C9248}" srcOrd="5" destOrd="0" presId="urn:microsoft.com/office/officeart/2008/layout/VerticalCurvedList"/>
    <dgm:cxn modelId="{1024652D-06A5-4858-8CB5-C4A086B9202C}" type="presParOf" srcId="{4AD721E2-AEF0-41C1-B440-E8B08AAE4B98}" destId="{CDD02000-A46C-4F50-B248-CB1362858548}" srcOrd="6" destOrd="0" presId="urn:microsoft.com/office/officeart/2008/layout/VerticalCurvedList"/>
    <dgm:cxn modelId="{73DACADB-2896-4699-8B64-553CF820F317}" type="presParOf" srcId="{CDD02000-A46C-4F50-B248-CB1362858548}" destId="{2BC8A82B-B20F-4C8D-8ED5-D5E51D90FF3C}" srcOrd="0" destOrd="0" presId="urn:microsoft.com/office/officeart/2008/layout/VerticalCurvedList"/>
    <dgm:cxn modelId="{FD070E20-5A82-4946-9617-9C52E6C231E9}" type="presParOf" srcId="{4AD721E2-AEF0-41C1-B440-E8B08AAE4B98}" destId="{98E37521-DB56-4D04-A60A-924F29C48F13}" srcOrd="7" destOrd="0" presId="urn:microsoft.com/office/officeart/2008/layout/VerticalCurvedList"/>
    <dgm:cxn modelId="{58B1882C-6375-4A20-8C56-9C04C844A979}" type="presParOf" srcId="{4AD721E2-AEF0-41C1-B440-E8B08AAE4B98}" destId="{225B1870-143A-43F4-A457-3AB4304E9F88}" srcOrd="8" destOrd="0" presId="urn:microsoft.com/office/officeart/2008/layout/VerticalCurvedList"/>
    <dgm:cxn modelId="{68187BB8-87A3-4699-90BD-0B6F07852D30}" type="presParOf" srcId="{225B1870-143A-43F4-A457-3AB4304E9F88}" destId="{48A6042E-5CFC-4018-BE00-BBAB038748D6}"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F827BA09-DAFC-42B9-9597-CB59CF29CB6D}" type="doc">
      <dgm:prSet loTypeId="urn:microsoft.com/office/officeart/2005/8/layout/vList5" loCatId="list" qsTypeId="urn:microsoft.com/office/officeart/2005/8/quickstyle/3d2" qsCatId="3D" csTypeId="urn:microsoft.com/office/officeart/2005/8/colors/colorful1" csCatId="colorful" phldr="1"/>
      <dgm:spPr/>
      <dgm:t>
        <a:bodyPr/>
        <a:lstStyle/>
        <a:p>
          <a:endParaRPr lang="es-ES"/>
        </a:p>
      </dgm:t>
    </dgm:pt>
    <dgm:pt modelId="{74DCCDB8-4B27-4963-A79A-CE8718F4D1C5}">
      <dgm:prSet phldrT="[Texto]"/>
      <dgm:spPr/>
      <dgm:t>
        <a:bodyPr/>
        <a:lstStyle/>
        <a:p>
          <a:r>
            <a:rPr lang="es-ES" dirty="0"/>
            <a:t>Firma simple</a:t>
          </a:r>
        </a:p>
      </dgm:t>
    </dgm:pt>
    <dgm:pt modelId="{882F48D1-A6C5-41D0-8873-A387AA2E1310}" type="parTrans" cxnId="{6D635BC4-01E9-4D4B-A4A8-2487ABE0051D}">
      <dgm:prSet/>
      <dgm:spPr/>
      <dgm:t>
        <a:bodyPr/>
        <a:lstStyle/>
        <a:p>
          <a:endParaRPr lang="es-ES"/>
        </a:p>
      </dgm:t>
    </dgm:pt>
    <dgm:pt modelId="{A092E89C-1DC6-4587-B4AC-3B823F7996DB}" type="sibTrans" cxnId="{6D635BC4-01E9-4D4B-A4A8-2487ABE0051D}">
      <dgm:prSet/>
      <dgm:spPr/>
      <dgm:t>
        <a:bodyPr/>
        <a:lstStyle/>
        <a:p>
          <a:endParaRPr lang="es-ES"/>
        </a:p>
      </dgm:t>
    </dgm:pt>
    <dgm:pt modelId="{7924A5D0-9F90-443E-8DB0-B2220B89B412}">
      <dgm:prSet phldrT="[Texto]" custT="1"/>
      <dgm:spPr/>
      <dgm:t>
        <a:bodyPr/>
        <a:lstStyle/>
        <a:p>
          <a:r>
            <a:rPr lang="es-ES" sz="1600" b="1" dirty="0"/>
            <a:t>Generación de una firma para un documento</a:t>
          </a:r>
        </a:p>
      </dgm:t>
    </dgm:pt>
    <dgm:pt modelId="{AFD82763-4983-4AA7-9D16-9B50E8770488}" type="parTrans" cxnId="{EA7830B5-499C-4A69-83FD-9C30DA4E4E74}">
      <dgm:prSet/>
      <dgm:spPr/>
      <dgm:t>
        <a:bodyPr/>
        <a:lstStyle/>
        <a:p>
          <a:endParaRPr lang="es-ES"/>
        </a:p>
      </dgm:t>
    </dgm:pt>
    <dgm:pt modelId="{2E1D9679-7662-4B5E-8A51-4A2B48DE5277}" type="sibTrans" cxnId="{EA7830B5-499C-4A69-83FD-9C30DA4E4E74}">
      <dgm:prSet/>
      <dgm:spPr/>
      <dgm:t>
        <a:bodyPr/>
        <a:lstStyle/>
        <a:p>
          <a:endParaRPr lang="es-ES"/>
        </a:p>
      </dgm:t>
    </dgm:pt>
    <dgm:pt modelId="{AC9987D8-4961-4D2F-A017-5C63848C1B42}">
      <dgm:prSet phldrT="[Texto]" custT="1"/>
      <dgm:spPr/>
      <dgm:t>
        <a:bodyPr/>
        <a:lstStyle/>
        <a:p>
          <a:r>
            <a:rPr lang="es-ES" sz="1600" b="1" dirty="0"/>
            <a:t>Consiste en la producción, bajo petición de un usuario, de una firma para un solo documento de acuerdo con una política de firma electrónica.</a:t>
          </a:r>
        </a:p>
      </dgm:t>
    </dgm:pt>
    <dgm:pt modelId="{B60D24AF-D73C-4D97-88F0-0803C4D3BDFE}" type="parTrans" cxnId="{481488C7-B309-4C81-AA4F-CF0E903BD70C}">
      <dgm:prSet/>
      <dgm:spPr/>
      <dgm:t>
        <a:bodyPr/>
        <a:lstStyle/>
        <a:p>
          <a:endParaRPr lang="es-ES"/>
        </a:p>
      </dgm:t>
    </dgm:pt>
    <dgm:pt modelId="{C730112E-955C-432D-A321-E117F894EAE1}" type="sibTrans" cxnId="{481488C7-B309-4C81-AA4F-CF0E903BD70C}">
      <dgm:prSet/>
      <dgm:spPr/>
      <dgm:t>
        <a:bodyPr/>
        <a:lstStyle/>
        <a:p>
          <a:endParaRPr lang="es-ES"/>
        </a:p>
      </dgm:t>
    </dgm:pt>
    <dgm:pt modelId="{E4DAE5A4-9A02-493B-8382-9FD05C015CB6}">
      <dgm:prSet phldrT="[Texto]"/>
      <dgm:spPr/>
      <dgm:t>
        <a:bodyPr/>
        <a:lstStyle/>
        <a:p>
          <a:r>
            <a:rPr lang="es-ES" dirty="0"/>
            <a:t>Firma de lotes</a:t>
          </a:r>
        </a:p>
      </dgm:t>
    </dgm:pt>
    <dgm:pt modelId="{3A34265B-6D0B-41A4-9362-48A1848C8B8C}" type="parTrans" cxnId="{DCCC9E8E-D146-4BD1-B359-0FFB1CF30705}">
      <dgm:prSet/>
      <dgm:spPr/>
      <dgm:t>
        <a:bodyPr/>
        <a:lstStyle/>
        <a:p>
          <a:endParaRPr lang="es-ES"/>
        </a:p>
      </dgm:t>
    </dgm:pt>
    <dgm:pt modelId="{A6504582-344E-430E-8A4F-D675A1C6C79B}" type="sibTrans" cxnId="{DCCC9E8E-D146-4BD1-B359-0FFB1CF30705}">
      <dgm:prSet/>
      <dgm:spPr/>
      <dgm:t>
        <a:bodyPr/>
        <a:lstStyle/>
        <a:p>
          <a:endParaRPr lang="es-ES"/>
        </a:p>
      </dgm:t>
    </dgm:pt>
    <dgm:pt modelId="{AAA3FA86-E310-4271-85CF-D25A8EFAE0DB}">
      <dgm:prSet phldrT="[Texto]"/>
      <dgm:spPr/>
      <dgm:t>
        <a:bodyPr/>
        <a:lstStyle/>
        <a:p>
          <a:r>
            <a:rPr lang="es-ES" b="1" dirty="0"/>
            <a:t>Generación de una firma para una serie de documentos</a:t>
          </a:r>
        </a:p>
      </dgm:t>
    </dgm:pt>
    <dgm:pt modelId="{9FBCC089-A785-411C-95A6-F4F7A0B42371}" type="parTrans" cxnId="{6A4C27E4-8E95-4FA3-A4B1-8920FAEC394E}">
      <dgm:prSet/>
      <dgm:spPr/>
      <dgm:t>
        <a:bodyPr/>
        <a:lstStyle/>
        <a:p>
          <a:endParaRPr lang="es-ES"/>
        </a:p>
      </dgm:t>
    </dgm:pt>
    <dgm:pt modelId="{8CFC7F90-E09C-4F5F-8FDC-E753E8111FD9}" type="sibTrans" cxnId="{6A4C27E4-8E95-4FA3-A4B1-8920FAEC394E}">
      <dgm:prSet/>
      <dgm:spPr/>
      <dgm:t>
        <a:bodyPr/>
        <a:lstStyle/>
        <a:p>
          <a:endParaRPr lang="es-ES"/>
        </a:p>
      </dgm:t>
    </dgm:pt>
    <dgm:pt modelId="{976A5ABA-C969-44C1-B86E-616DF72598AC}">
      <dgm:prSet phldrT="[Texto]"/>
      <dgm:spPr/>
      <dgm:t>
        <a:bodyPr/>
        <a:lstStyle/>
        <a:p>
          <a:r>
            <a:rPr lang="es-ES" b="1" dirty="0"/>
            <a:t>Consiste en la producción , bajo petición de un usuario, de una firma para una serie de documentos, de acuerdo con una determinada política de firma electrónica, de modo que la firma garantiza todos los documentos a la vez en el orden seriado exacto en que se encuentran </a:t>
          </a:r>
        </a:p>
      </dgm:t>
    </dgm:pt>
    <dgm:pt modelId="{3DEE24C5-48AC-49E9-9B0B-3FEBB8C52E9A}" type="parTrans" cxnId="{6CB7132B-BCCF-4049-B2EB-FE06EFFA63A1}">
      <dgm:prSet/>
      <dgm:spPr/>
      <dgm:t>
        <a:bodyPr/>
        <a:lstStyle/>
        <a:p>
          <a:endParaRPr lang="es-ES"/>
        </a:p>
      </dgm:t>
    </dgm:pt>
    <dgm:pt modelId="{6E8A7A30-1CCB-4D3D-89DE-9233C1789B0F}" type="sibTrans" cxnId="{6CB7132B-BCCF-4049-B2EB-FE06EFFA63A1}">
      <dgm:prSet/>
      <dgm:spPr/>
      <dgm:t>
        <a:bodyPr/>
        <a:lstStyle/>
        <a:p>
          <a:endParaRPr lang="es-ES"/>
        </a:p>
      </dgm:t>
    </dgm:pt>
    <dgm:pt modelId="{C1743A13-67CA-42D0-B48D-6D2691AC5D1D}">
      <dgm:prSet phldrT="[Texto]"/>
      <dgm:spPr/>
      <dgm:t>
        <a:bodyPr/>
        <a:lstStyle/>
        <a:p>
          <a:r>
            <a:rPr lang="es-ES" dirty="0"/>
            <a:t>Firma múltiple</a:t>
          </a:r>
        </a:p>
      </dgm:t>
    </dgm:pt>
    <dgm:pt modelId="{3B782A27-A823-41DF-B0CF-4E80CA83CB73}" type="parTrans" cxnId="{D210AC76-0D40-4B11-9806-A1FA12D2BA11}">
      <dgm:prSet/>
      <dgm:spPr/>
      <dgm:t>
        <a:bodyPr/>
        <a:lstStyle/>
        <a:p>
          <a:endParaRPr lang="es-ES"/>
        </a:p>
      </dgm:t>
    </dgm:pt>
    <dgm:pt modelId="{61EC53BF-74D6-4341-9E2E-0B5E7E99DAEA}" type="sibTrans" cxnId="{D210AC76-0D40-4B11-9806-A1FA12D2BA11}">
      <dgm:prSet/>
      <dgm:spPr/>
      <dgm:t>
        <a:bodyPr/>
        <a:lstStyle/>
        <a:p>
          <a:endParaRPr lang="es-ES"/>
        </a:p>
      </dgm:t>
    </dgm:pt>
    <dgm:pt modelId="{FCA7C90B-8DD2-4CE1-9343-B9BF3B77B60C}">
      <dgm:prSet phldrT="[Texto]"/>
      <dgm:spPr/>
      <dgm:t>
        <a:bodyPr/>
        <a:lstStyle/>
        <a:p>
          <a:r>
            <a:rPr lang="es-ES" b="1" dirty="0"/>
            <a:t>Generación de una serie de firmas  para una serie de documentos</a:t>
          </a:r>
        </a:p>
      </dgm:t>
    </dgm:pt>
    <dgm:pt modelId="{3F014BFA-9839-4359-A1F6-D17546D96EF2}" type="parTrans" cxnId="{C6AFF437-57EF-4BE6-92A1-E460AFBED10C}">
      <dgm:prSet/>
      <dgm:spPr/>
      <dgm:t>
        <a:bodyPr/>
        <a:lstStyle/>
        <a:p>
          <a:endParaRPr lang="es-ES"/>
        </a:p>
      </dgm:t>
    </dgm:pt>
    <dgm:pt modelId="{FB1B656B-75B7-4DAD-8D1D-0A2892C9EA6C}" type="sibTrans" cxnId="{C6AFF437-57EF-4BE6-92A1-E460AFBED10C}">
      <dgm:prSet/>
      <dgm:spPr/>
      <dgm:t>
        <a:bodyPr/>
        <a:lstStyle/>
        <a:p>
          <a:endParaRPr lang="es-ES"/>
        </a:p>
      </dgm:t>
    </dgm:pt>
    <dgm:pt modelId="{84F3D49E-4C4D-4615-8977-03BE76C16A7F}">
      <dgm:prSet phldrT="[Texto]"/>
      <dgm:spPr/>
      <dgm:t>
        <a:bodyPr/>
        <a:lstStyle/>
        <a:p>
          <a:r>
            <a:rPr lang="es-ES" b="1" dirty="0"/>
            <a:t>Consiste en la producción de una firma electrónica diferente para cada documento de la serie presentada de acuerdo con una determinada política de firma electrónica. </a:t>
          </a:r>
        </a:p>
      </dgm:t>
    </dgm:pt>
    <dgm:pt modelId="{D3415D5D-6FD9-47B2-8C53-7BA9A674F4B1}" type="parTrans" cxnId="{F28B1D0A-15AE-476F-83F3-85D686A06AD3}">
      <dgm:prSet/>
      <dgm:spPr/>
      <dgm:t>
        <a:bodyPr/>
        <a:lstStyle/>
        <a:p>
          <a:endParaRPr lang="es-ES"/>
        </a:p>
      </dgm:t>
    </dgm:pt>
    <dgm:pt modelId="{9189D8AA-113C-4FB7-954D-202F380E2197}" type="sibTrans" cxnId="{F28B1D0A-15AE-476F-83F3-85D686A06AD3}">
      <dgm:prSet/>
      <dgm:spPr/>
      <dgm:t>
        <a:bodyPr/>
        <a:lstStyle/>
        <a:p>
          <a:endParaRPr lang="es-ES"/>
        </a:p>
      </dgm:t>
    </dgm:pt>
    <dgm:pt modelId="{5C7D415E-9923-4C48-AF8B-BC0A132DD2DC}" type="pres">
      <dgm:prSet presAssocID="{F827BA09-DAFC-42B9-9597-CB59CF29CB6D}" presName="Name0" presStyleCnt="0">
        <dgm:presLayoutVars>
          <dgm:dir/>
          <dgm:animLvl val="lvl"/>
          <dgm:resizeHandles val="exact"/>
        </dgm:presLayoutVars>
      </dgm:prSet>
      <dgm:spPr/>
    </dgm:pt>
    <dgm:pt modelId="{01375BAD-DF9E-4519-B190-D06E8B439326}" type="pres">
      <dgm:prSet presAssocID="{74DCCDB8-4B27-4963-A79A-CE8718F4D1C5}" presName="linNode" presStyleCnt="0"/>
      <dgm:spPr/>
    </dgm:pt>
    <dgm:pt modelId="{43B65C28-473A-4AB8-8BB1-B95268097C7C}" type="pres">
      <dgm:prSet presAssocID="{74DCCDB8-4B27-4963-A79A-CE8718F4D1C5}" presName="parentText" presStyleLbl="node1" presStyleIdx="0" presStyleCnt="3">
        <dgm:presLayoutVars>
          <dgm:chMax val="1"/>
          <dgm:bulletEnabled val="1"/>
        </dgm:presLayoutVars>
      </dgm:prSet>
      <dgm:spPr/>
    </dgm:pt>
    <dgm:pt modelId="{00403B69-EEEF-4503-B44B-EC5F29853B5E}" type="pres">
      <dgm:prSet presAssocID="{74DCCDB8-4B27-4963-A79A-CE8718F4D1C5}" presName="descendantText" presStyleLbl="alignAccFollowNode1" presStyleIdx="0" presStyleCnt="3">
        <dgm:presLayoutVars>
          <dgm:bulletEnabled val="1"/>
        </dgm:presLayoutVars>
      </dgm:prSet>
      <dgm:spPr/>
    </dgm:pt>
    <dgm:pt modelId="{6742C008-7B8E-496C-B253-D9A6F5E3F23A}" type="pres">
      <dgm:prSet presAssocID="{A092E89C-1DC6-4587-B4AC-3B823F7996DB}" presName="sp" presStyleCnt="0"/>
      <dgm:spPr/>
    </dgm:pt>
    <dgm:pt modelId="{91EBCA84-A05B-4D70-A6D3-45B3A1DF2CEB}" type="pres">
      <dgm:prSet presAssocID="{E4DAE5A4-9A02-493B-8382-9FD05C015CB6}" presName="linNode" presStyleCnt="0"/>
      <dgm:spPr/>
    </dgm:pt>
    <dgm:pt modelId="{5FB38AA4-B4A1-467D-9388-6597938DB231}" type="pres">
      <dgm:prSet presAssocID="{E4DAE5A4-9A02-493B-8382-9FD05C015CB6}" presName="parentText" presStyleLbl="node1" presStyleIdx="1" presStyleCnt="3">
        <dgm:presLayoutVars>
          <dgm:chMax val="1"/>
          <dgm:bulletEnabled val="1"/>
        </dgm:presLayoutVars>
      </dgm:prSet>
      <dgm:spPr/>
    </dgm:pt>
    <dgm:pt modelId="{FC5BF59B-AB58-4F43-A96A-63C94C95D4B2}" type="pres">
      <dgm:prSet presAssocID="{E4DAE5A4-9A02-493B-8382-9FD05C015CB6}" presName="descendantText" presStyleLbl="alignAccFollowNode1" presStyleIdx="1" presStyleCnt="3">
        <dgm:presLayoutVars>
          <dgm:bulletEnabled val="1"/>
        </dgm:presLayoutVars>
      </dgm:prSet>
      <dgm:spPr/>
    </dgm:pt>
    <dgm:pt modelId="{DA1905E5-B53C-481A-B607-1E2C8DE48DA7}" type="pres">
      <dgm:prSet presAssocID="{A6504582-344E-430E-8A4F-D675A1C6C79B}" presName="sp" presStyleCnt="0"/>
      <dgm:spPr/>
    </dgm:pt>
    <dgm:pt modelId="{4ED2F8CF-B398-4EE6-A432-28644247255D}" type="pres">
      <dgm:prSet presAssocID="{C1743A13-67CA-42D0-B48D-6D2691AC5D1D}" presName="linNode" presStyleCnt="0"/>
      <dgm:spPr/>
    </dgm:pt>
    <dgm:pt modelId="{FB200917-7494-4204-A52A-5911CD74836E}" type="pres">
      <dgm:prSet presAssocID="{C1743A13-67CA-42D0-B48D-6D2691AC5D1D}" presName="parentText" presStyleLbl="node1" presStyleIdx="2" presStyleCnt="3">
        <dgm:presLayoutVars>
          <dgm:chMax val="1"/>
          <dgm:bulletEnabled val="1"/>
        </dgm:presLayoutVars>
      </dgm:prSet>
      <dgm:spPr/>
    </dgm:pt>
    <dgm:pt modelId="{695011B5-6CAD-4109-8128-4F9628D23667}" type="pres">
      <dgm:prSet presAssocID="{C1743A13-67CA-42D0-B48D-6D2691AC5D1D}" presName="descendantText" presStyleLbl="alignAccFollowNode1" presStyleIdx="2" presStyleCnt="3">
        <dgm:presLayoutVars>
          <dgm:bulletEnabled val="1"/>
        </dgm:presLayoutVars>
      </dgm:prSet>
      <dgm:spPr/>
    </dgm:pt>
  </dgm:ptLst>
  <dgm:cxnLst>
    <dgm:cxn modelId="{F28B1D0A-15AE-476F-83F3-85D686A06AD3}" srcId="{C1743A13-67CA-42D0-B48D-6D2691AC5D1D}" destId="{84F3D49E-4C4D-4615-8977-03BE76C16A7F}" srcOrd="1" destOrd="0" parTransId="{D3415D5D-6FD9-47B2-8C53-7BA9A674F4B1}" sibTransId="{9189D8AA-113C-4FB7-954D-202F380E2197}"/>
    <dgm:cxn modelId="{39E16319-FED1-40E8-8A10-D7929F692635}" type="presOf" srcId="{F827BA09-DAFC-42B9-9597-CB59CF29CB6D}" destId="{5C7D415E-9923-4C48-AF8B-BC0A132DD2DC}" srcOrd="0" destOrd="0" presId="urn:microsoft.com/office/officeart/2005/8/layout/vList5"/>
    <dgm:cxn modelId="{6CB7132B-BCCF-4049-B2EB-FE06EFFA63A1}" srcId="{E4DAE5A4-9A02-493B-8382-9FD05C015CB6}" destId="{976A5ABA-C969-44C1-B86E-616DF72598AC}" srcOrd="1" destOrd="0" parTransId="{3DEE24C5-48AC-49E9-9B0B-3FEBB8C52E9A}" sibTransId="{6E8A7A30-1CCB-4D3D-89DE-9233C1789B0F}"/>
    <dgm:cxn modelId="{BCABC136-8E27-4B0F-B3DC-575153CEAA99}" type="presOf" srcId="{74DCCDB8-4B27-4963-A79A-CE8718F4D1C5}" destId="{43B65C28-473A-4AB8-8BB1-B95268097C7C}" srcOrd="0" destOrd="0" presId="urn:microsoft.com/office/officeart/2005/8/layout/vList5"/>
    <dgm:cxn modelId="{C6AFF437-57EF-4BE6-92A1-E460AFBED10C}" srcId="{C1743A13-67CA-42D0-B48D-6D2691AC5D1D}" destId="{FCA7C90B-8DD2-4CE1-9343-B9BF3B77B60C}" srcOrd="0" destOrd="0" parTransId="{3F014BFA-9839-4359-A1F6-D17546D96EF2}" sibTransId="{FB1B656B-75B7-4DAD-8D1D-0A2892C9EA6C}"/>
    <dgm:cxn modelId="{86E39048-FB72-47BB-A3A3-C60887632B04}" type="presOf" srcId="{FCA7C90B-8DD2-4CE1-9343-B9BF3B77B60C}" destId="{695011B5-6CAD-4109-8128-4F9628D23667}" srcOrd="0" destOrd="0" presId="urn:microsoft.com/office/officeart/2005/8/layout/vList5"/>
    <dgm:cxn modelId="{809D296D-A25B-4292-8631-71C233719296}" type="presOf" srcId="{84F3D49E-4C4D-4615-8977-03BE76C16A7F}" destId="{695011B5-6CAD-4109-8128-4F9628D23667}" srcOrd="0" destOrd="1" presId="urn:microsoft.com/office/officeart/2005/8/layout/vList5"/>
    <dgm:cxn modelId="{F6ACA272-2D3E-4C92-AC23-CB0F01CABB89}" type="presOf" srcId="{AAA3FA86-E310-4271-85CF-D25A8EFAE0DB}" destId="{FC5BF59B-AB58-4F43-A96A-63C94C95D4B2}" srcOrd="0" destOrd="0" presId="urn:microsoft.com/office/officeart/2005/8/layout/vList5"/>
    <dgm:cxn modelId="{D210AC76-0D40-4B11-9806-A1FA12D2BA11}" srcId="{F827BA09-DAFC-42B9-9597-CB59CF29CB6D}" destId="{C1743A13-67CA-42D0-B48D-6D2691AC5D1D}" srcOrd="2" destOrd="0" parTransId="{3B782A27-A823-41DF-B0CF-4E80CA83CB73}" sibTransId="{61EC53BF-74D6-4341-9E2E-0B5E7E99DAEA}"/>
    <dgm:cxn modelId="{7B18F657-3273-4C8F-ACF2-0253DF3E3553}" type="presOf" srcId="{AC9987D8-4961-4D2F-A017-5C63848C1B42}" destId="{00403B69-EEEF-4503-B44B-EC5F29853B5E}" srcOrd="0" destOrd="1" presId="urn:microsoft.com/office/officeart/2005/8/layout/vList5"/>
    <dgm:cxn modelId="{CD64F759-5DE2-472A-87E0-FC4958FF6EF7}" type="presOf" srcId="{C1743A13-67CA-42D0-B48D-6D2691AC5D1D}" destId="{FB200917-7494-4204-A52A-5911CD74836E}" srcOrd="0" destOrd="0" presId="urn:microsoft.com/office/officeart/2005/8/layout/vList5"/>
    <dgm:cxn modelId="{DCCC9E8E-D146-4BD1-B359-0FFB1CF30705}" srcId="{F827BA09-DAFC-42B9-9597-CB59CF29CB6D}" destId="{E4DAE5A4-9A02-493B-8382-9FD05C015CB6}" srcOrd="1" destOrd="0" parTransId="{3A34265B-6D0B-41A4-9362-48A1848C8B8C}" sibTransId="{A6504582-344E-430E-8A4F-D675A1C6C79B}"/>
    <dgm:cxn modelId="{EA7830B5-499C-4A69-83FD-9C30DA4E4E74}" srcId="{74DCCDB8-4B27-4963-A79A-CE8718F4D1C5}" destId="{7924A5D0-9F90-443E-8DB0-B2220B89B412}" srcOrd="0" destOrd="0" parTransId="{AFD82763-4983-4AA7-9D16-9B50E8770488}" sibTransId="{2E1D9679-7662-4B5E-8A51-4A2B48DE5277}"/>
    <dgm:cxn modelId="{29D455B5-AEA0-43A4-B2BB-79354205BAD6}" type="presOf" srcId="{7924A5D0-9F90-443E-8DB0-B2220B89B412}" destId="{00403B69-EEEF-4503-B44B-EC5F29853B5E}" srcOrd="0" destOrd="0" presId="urn:microsoft.com/office/officeart/2005/8/layout/vList5"/>
    <dgm:cxn modelId="{6D635BC4-01E9-4D4B-A4A8-2487ABE0051D}" srcId="{F827BA09-DAFC-42B9-9597-CB59CF29CB6D}" destId="{74DCCDB8-4B27-4963-A79A-CE8718F4D1C5}" srcOrd="0" destOrd="0" parTransId="{882F48D1-A6C5-41D0-8873-A387AA2E1310}" sibTransId="{A092E89C-1DC6-4587-B4AC-3B823F7996DB}"/>
    <dgm:cxn modelId="{CAFF89C4-D7BC-4EA1-B84D-D1941F57E275}" type="presOf" srcId="{976A5ABA-C969-44C1-B86E-616DF72598AC}" destId="{FC5BF59B-AB58-4F43-A96A-63C94C95D4B2}" srcOrd="0" destOrd="1" presId="urn:microsoft.com/office/officeart/2005/8/layout/vList5"/>
    <dgm:cxn modelId="{481488C7-B309-4C81-AA4F-CF0E903BD70C}" srcId="{74DCCDB8-4B27-4963-A79A-CE8718F4D1C5}" destId="{AC9987D8-4961-4D2F-A017-5C63848C1B42}" srcOrd="1" destOrd="0" parTransId="{B60D24AF-D73C-4D97-88F0-0803C4D3BDFE}" sibTransId="{C730112E-955C-432D-A321-E117F894EAE1}"/>
    <dgm:cxn modelId="{6A4C27E4-8E95-4FA3-A4B1-8920FAEC394E}" srcId="{E4DAE5A4-9A02-493B-8382-9FD05C015CB6}" destId="{AAA3FA86-E310-4271-85CF-D25A8EFAE0DB}" srcOrd="0" destOrd="0" parTransId="{9FBCC089-A785-411C-95A6-F4F7A0B42371}" sibTransId="{8CFC7F90-E09C-4F5F-8FDC-E753E8111FD9}"/>
    <dgm:cxn modelId="{C34CBAED-5FBF-48CE-8732-4DFAA5F432F9}" type="presOf" srcId="{E4DAE5A4-9A02-493B-8382-9FD05C015CB6}" destId="{5FB38AA4-B4A1-467D-9388-6597938DB231}" srcOrd="0" destOrd="0" presId="urn:microsoft.com/office/officeart/2005/8/layout/vList5"/>
    <dgm:cxn modelId="{BB120F59-FE97-48AC-A0AF-B9485304B48C}" type="presParOf" srcId="{5C7D415E-9923-4C48-AF8B-BC0A132DD2DC}" destId="{01375BAD-DF9E-4519-B190-D06E8B439326}" srcOrd="0" destOrd="0" presId="urn:microsoft.com/office/officeart/2005/8/layout/vList5"/>
    <dgm:cxn modelId="{39FE48CA-736C-4F2F-A33E-78ECA9894ABB}" type="presParOf" srcId="{01375BAD-DF9E-4519-B190-D06E8B439326}" destId="{43B65C28-473A-4AB8-8BB1-B95268097C7C}" srcOrd="0" destOrd="0" presId="urn:microsoft.com/office/officeart/2005/8/layout/vList5"/>
    <dgm:cxn modelId="{EC9788B6-0D86-4F39-B7EF-5FCFD445E114}" type="presParOf" srcId="{01375BAD-DF9E-4519-B190-D06E8B439326}" destId="{00403B69-EEEF-4503-B44B-EC5F29853B5E}" srcOrd="1" destOrd="0" presId="urn:microsoft.com/office/officeart/2005/8/layout/vList5"/>
    <dgm:cxn modelId="{878E97B9-CF70-48C9-905F-0663B7AC4AD0}" type="presParOf" srcId="{5C7D415E-9923-4C48-AF8B-BC0A132DD2DC}" destId="{6742C008-7B8E-496C-B253-D9A6F5E3F23A}" srcOrd="1" destOrd="0" presId="urn:microsoft.com/office/officeart/2005/8/layout/vList5"/>
    <dgm:cxn modelId="{9E7750E4-CCBB-40B0-9EED-F9EDADE683E6}" type="presParOf" srcId="{5C7D415E-9923-4C48-AF8B-BC0A132DD2DC}" destId="{91EBCA84-A05B-4D70-A6D3-45B3A1DF2CEB}" srcOrd="2" destOrd="0" presId="urn:microsoft.com/office/officeart/2005/8/layout/vList5"/>
    <dgm:cxn modelId="{DB2FF6F0-12B5-44B1-8EBA-7076FD3295C8}" type="presParOf" srcId="{91EBCA84-A05B-4D70-A6D3-45B3A1DF2CEB}" destId="{5FB38AA4-B4A1-467D-9388-6597938DB231}" srcOrd="0" destOrd="0" presId="urn:microsoft.com/office/officeart/2005/8/layout/vList5"/>
    <dgm:cxn modelId="{053EFB3B-96A9-4F00-975C-DB502C5B51E3}" type="presParOf" srcId="{91EBCA84-A05B-4D70-A6D3-45B3A1DF2CEB}" destId="{FC5BF59B-AB58-4F43-A96A-63C94C95D4B2}" srcOrd="1" destOrd="0" presId="urn:microsoft.com/office/officeart/2005/8/layout/vList5"/>
    <dgm:cxn modelId="{A9017C70-738F-48E9-B9F3-A5FC1895D7C5}" type="presParOf" srcId="{5C7D415E-9923-4C48-AF8B-BC0A132DD2DC}" destId="{DA1905E5-B53C-481A-B607-1E2C8DE48DA7}" srcOrd="3" destOrd="0" presId="urn:microsoft.com/office/officeart/2005/8/layout/vList5"/>
    <dgm:cxn modelId="{8041F159-1FA2-4CAC-BCF3-8A7C44F838B9}" type="presParOf" srcId="{5C7D415E-9923-4C48-AF8B-BC0A132DD2DC}" destId="{4ED2F8CF-B398-4EE6-A432-28644247255D}" srcOrd="4" destOrd="0" presId="urn:microsoft.com/office/officeart/2005/8/layout/vList5"/>
    <dgm:cxn modelId="{05D583E5-431D-4AB0-91C3-19041BD1BE0B}" type="presParOf" srcId="{4ED2F8CF-B398-4EE6-A432-28644247255D}" destId="{FB200917-7494-4204-A52A-5911CD74836E}" srcOrd="0" destOrd="0" presId="urn:microsoft.com/office/officeart/2005/8/layout/vList5"/>
    <dgm:cxn modelId="{E4825AE5-63CB-453B-9DF2-EBB1A615B041}" type="presParOf" srcId="{4ED2F8CF-B398-4EE6-A432-28644247255D}" destId="{695011B5-6CAD-4109-8128-4F9628D23667}"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F827BA09-DAFC-42B9-9597-CB59CF29CB6D}" type="doc">
      <dgm:prSet loTypeId="urn:microsoft.com/office/officeart/2005/8/layout/vList5" loCatId="list" qsTypeId="urn:microsoft.com/office/officeart/2005/8/quickstyle/3d2" qsCatId="3D" csTypeId="urn:microsoft.com/office/officeart/2005/8/colors/colorful1" csCatId="colorful" phldr="1"/>
      <dgm:spPr/>
      <dgm:t>
        <a:bodyPr/>
        <a:lstStyle/>
        <a:p>
          <a:endParaRPr lang="es-ES"/>
        </a:p>
      </dgm:t>
    </dgm:pt>
    <dgm:pt modelId="{CF5976C1-5C11-4E8D-B51D-A76EB1B50C33}">
      <dgm:prSet/>
      <dgm:spPr/>
      <dgm:t>
        <a:bodyPr/>
        <a:lstStyle/>
        <a:p>
          <a:r>
            <a:rPr lang="es-ES" dirty="0"/>
            <a:t>Firma automática</a:t>
          </a:r>
        </a:p>
      </dgm:t>
    </dgm:pt>
    <dgm:pt modelId="{158D8545-830E-4B4E-9FCC-9036DB81E13F}" type="parTrans" cxnId="{05CA0DFC-4B53-4938-A7C1-8DF76028DFFE}">
      <dgm:prSet/>
      <dgm:spPr/>
    </dgm:pt>
    <dgm:pt modelId="{4C04EE13-D5BE-4D6D-9A2D-5C4F8B6789E2}" type="sibTrans" cxnId="{05CA0DFC-4B53-4938-A7C1-8DF76028DFFE}">
      <dgm:prSet/>
      <dgm:spPr/>
    </dgm:pt>
    <dgm:pt modelId="{5036A9CA-9CE3-449C-AAB7-CAACBF2B63A4}">
      <dgm:prSet/>
      <dgm:spPr/>
      <dgm:t>
        <a:bodyPr/>
        <a:lstStyle/>
        <a:p>
          <a:r>
            <a:rPr lang="es-ES" dirty="0"/>
            <a:t>Generación de una firma para un documento- tipo</a:t>
          </a:r>
        </a:p>
      </dgm:t>
    </dgm:pt>
    <dgm:pt modelId="{498D2D20-40F7-48FE-91B7-A180EF74F1DC}" type="parTrans" cxnId="{84600FB6-5599-4C00-8DAE-BEB012C8B44A}">
      <dgm:prSet/>
      <dgm:spPr/>
    </dgm:pt>
    <dgm:pt modelId="{F3C9F1AC-E46A-4EE8-A5E0-4A606A2E8F1D}" type="sibTrans" cxnId="{84600FB6-5599-4C00-8DAE-BEB012C8B44A}">
      <dgm:prSet/>
      <dgm:spPr/>
    </dgm:pt>
    <dgm:pt modelId="{CFCC1C6C-06AE-4B8B-8F4B-9275B5B591DD}">
      <dgm:prSet/>
      <dgm:spPr/>
      <dgm:t>
        <a:bodyPr/>
        <a:lstStyle/>
        <a:p>
          <a:r>
            <a:rPr lang="es-ES" dirty="0"/>
            <a:t>Consiste en la producción programada de una firma electrónica, de acuerdo con una determinada política de firma electrónica, siempre que se presente un documento perteneciente a un determinado tipo como podría ser una factura o una nota de gastos</a:t>
          </a:r>
        </a:p>
      </dgm:t>
    </dgm:pt>
    <dgm:pt modelId="{30040045-C7BF-425A-ABF2-0DC846575B52}" type="parTrans" cxnId="{327B3E7F-243C-40A4-B8F7-6C0F4DE184FE}">
      <dgm:prSet/>
      <dgm:spPr/>
    </dgm:pt>
    <dgm:pt modelId="{EEEFFC4B-7F09-4EB7-BA9A-3AE252197184}" type="sibTrans" cxnId="{327B3E7F-243C-40A4-B8F7-6C0F4DE184FE}">
      <dgm:prSet/>
      <dgm:spPr/>
    </dgm:pt>
    <dgm:pt modelId="{47262C67-FC40-405E-A227-17B12A692ACD}">
      <dgm:prSet/>
      <dgm:spPr/>
      <dgm:t>
        <a:bodyPr/>
        <a:lstStyle/>
        <a:p>
          <a:endParaRPr lang="es-ES"/>
        </a:p>
      </dgm:t>
    </dgm:pt>
    <dgm:pt modelId="{47F66B45-8E5B-40AF-8259-F73AC87FFC62}" type="parTrans" cxnId="{01E49F27-EE9C-46D1-AFA4-9B267506C95F}">
      <dgm:prSet/>
      <dgm:spPr/>
    </dgm:pt>
    <dgm:pt modelId="{49318EAC-5715-4F8A-A526-34F75F8B203C}" type="sibTrans" cxnId="{01E49F27-EE9C-46D1-AFA4-9B267506C95F}">
      <dgm:prSet/>
      <dgm:spPr/>
    </dgm:pt>
    <dgm:pt modelId="{65513FAA-DD85-4F64-89FA-5DADEC21032F}">
      <dgm:prSet/>
      <dgm:spPr/>
      <dgm:t>
        <a:bodyPr/>
        <a:lstStyle/>
        <a:p>
          <a:r>
            <a:rPr lang="es-ES" dirty="0"/>
            <a:t>Generación de comprobantes de firmas producidas</a:t>
          </a:r>
        </a:p>
      </dgm:t>
    </dgm:pt>
    <dgm:pt modelId="{85B64841-185F-4522-A554-82878A59838B}" type="parTrans" cxnId="{B02CE5CC-3F49-44F2-875F-B587C916AC8E}">
      <dgm:prSet/>
      <dgm:spPr/>
    </dgm:pt>
    <dgm:pt modelId="{F41E8922-37D9-4825-9190-3A754BCF1CFB}" type="sibTrans" cxnId="{B02CE5CC-3F49-44F2-875F-B587C916AC8E}">
      <dgm:prSet/>
      <dgm:spPr/>
    </dgm:pt>
    <dgm:pt modelId="{BB5B5559-8B8F-4720-823D-D0AFC71BB38E}">
      <dgm:prSet/>
      <dgm:spPr/>
      <dgm:t>
        <a:bodyPr/>
        <a:lstStyle/>
        <a:p>
          <a:r>
            <a:rPr lang="es-ES" dirty="0"/>
            <a:t>Consiste en la producción, almacenamiento y en su caso impresión de comprobantes que ofrezcan evidencia de los documentos firmados.</a:t>
          </a:r>
        </a:p>
      </dgm:t>
    </dgm:pt>
    <dgm:pt modelId="{4B217AAF-9319-41BC-A665-C29E6297915E}" type="parTrans" cxnId="{67334133-9566-4CC5-8462-E8F640B861B0}">
      <dgm:prSet/>
      <dgm:spPr/>
    </dgm:pt>
    <dgm:pt modelId="{121C9F16-8FB5-47B6-95F5-B0993235BE9B}" type="sibTrans" cxnId="{67334133-9566-4CC5-8462-E8F640B861B0}">
      <dgm:prSet/>
      <dgm:spPr/>
    </dgm:pt>
    <dgm:pt modelId="{5C7D415E-9923-4C48-AF8B-BC0A132DD2DC}" type="pres">
      <dgm:prSet presAssocID="{F827BA09-DAFC-42B9-9597-CB59CF29CB6D}" presName="Name0" presStyleCnt="0">
        <dgm:presLayoutVars>
          <dgm:dir/>
          <dgm:animLvl val="lvl"/>
          <dgm:resizeHandles val="exact"/>
        </dgm:presLayoutVars>
      </dgm:prSet>
      <dgm:spPr/>
    </dgm:pt>
    <dgm:pt modelId="{07778A07-91A5-4917-AA19-A3704B360D73}" type="pres">
      <dgm:prSet presAssocID="{CF5976C1-5C11-4E8D-B51D-A76EB1B50C33}" presName="linNode" presStyleCnt="0"/>
      <dgm:spPr/>
    </dgm:pt>
    <dgm:pt modelId="{A8DAA848-E557-4AF9-9BF3-F0381771616D}" type="pres">
      <dgm:prSet presAssocID="{CF5976C1-5C11-4E8D-B51D-A76EB1B50C33}" presName="parentText" presStyleLbl="node1" presStyleIdx="0" presStyleCnt="2">
        <dgm:presLayoutVars>
          <dgm:chMax val="1"/>
          <dgm:bulletEnabled val="1"/>
        </dgm:presLayoutVars>
      </dgm:prSet>
      <dgm:spPr/>
    </dgm:pt>
    <dgm:pt modelId="{7D436512-C5B2-4011-AC66-754A34619BD7}" type="pres">
      <dgm:prSet presAssocID="{CF5976C1-5C11-4E8D-B51D-A76EB1B50C33}" presName="descendantText" presStyleLbl="alignAccFollowNode1" presStyleIdx="0" presStyleCnt="2">
        <dgm:presLayoutVars>
          <dgm:bulletEnabled val="1"/>
        </dgm:presLayoutVars>
      </dgm:prSet>
      <dgm:spPr/>
    </dgm:pt>
    <dgm:pt modelId="{CC5C46CA-D1A6-4E3D-8C19-425765E0ABDD}" type="pres">
      <dgm:prSet presAssocID="{4C04EE13-D5BE-4D6D-9A2D-5C4F8B6789E2}" presName="sp" presStyleCnt="0"/>
      <dgm:spPr/>
    </dgm:pt>
    <dgm:pt modelId="{F41A3CEE-5621-4B87-963E-C6F62D3F8905}" type="pres">
      <dgm:prSet presAssocID="{47262C67-FC40-405E-A227-17B12A692ACD}" presName="linNode" presStyleCnt="0"/>
      <dgm:spPr/>
    </dgm:pt>
    <dgm:pt modelId="{88C40876-A4BA-4065-9FD6-273BCA71D7FE}" type="pres">
      <dgm:prSet presAssocID="{47262C67-FC40-405E-A227-17B12A692ACD}" presName="parentText" presStyleLbl="node1" presStyleIdx="1" presStyleCnt="2">
        <dgm:presLayoutVars>
          <dgm:chMax val="1"/>
          <dgm:bulletEnabled val="1"/>
        </dgm:presLayoutVars>
      </dgm:prSet>
      <dgm:spPr/>
    </dgm:pt>
    <dgm:pt modelId="{E0593DD2-9C74-4042-AF30-FD832D64EF4A}" type="pres">
      <dgm:prSet presAssocID="{47262C67-FC40-405E-A227-17B12A692ACD}" presName="descendantText" presStyleLbl="alignAccFollowNode1" presStyleIdx="1" presStyleCnt="2">
        <dgm:presLayoutVars>
          <dgm:bulletEnabled val="1"/>
        </dgm:presLayoutVars>
      </dgm:prSet>
      <dgm:spPr/>
    </dgm:pt>
  </dgm:ptLst>
  <dgm:cxnLst>
    <dgm:cxn modelId="{39E16319-FED1-40E8-8A10-D7929F692635}" type="presOf" srcId="{F827BA09-DAFC-42B9-9597-CB59CF29CB6D}" destId="{5C7D415E-9923-4C48-AF8B-BC0A132DD2DC}" srcOrd="0" destOrd="0" presId="urn:microsoft.com/office/officeart/2005/8/layout/vList5"/>
    <dgm:cxn modelId="{01E49F27-EE9C-46D1-AFA4-9B267506C95F}" srcId="{F827BA09-DAFC-42B9-9597-CB59CF29CB6D}" destId="{47262C67-FC40-405E-A227-17B12A692ACD}" srcOrd="1" destOrd="0" parTransId="{47F66B45-8E5B-40AF-8259-F73AC87FFC62}" sibTransId="{49318EAC-5715-4F8A-A526-34F75F8B203C}"/>
    <dgm:cxn modelId="{67334133-9566-4CC5-8462-E8F640B861B0}" srcId="{47262C67-FC40-405E-A227-17B12A692ACD}" destId="{BB5B5559-8B8F-4720-823D-D0AFC71BB38E}" srcOrd="1" destOrd="0" parTransId="{4B217AAF-9319-41BC-A665-C29E6297915E}" sibTransId="{121C9F16-8FB5-47B6-95F5-B0993235BE9B}"/>
    <dgm:cxn modelId="{D56E7A38-3050-40A9-A620-931D16B87503}" type="presOf" srcId="{CFCC1C6C-06AE-4B8B-8F4B-9275B5B591DD}" destId="{7D436512-C5B2-4011-AC66-754A34619BD7}" srcOrd="0" destOrd="1" presId="urn:microsoft.com/office/officeart/2005/8/layout/vList5"/>
    <dgm:cxn modelId="{A49C2872-FD63-43CF-8B79-8365CFFF3050}" type="presOf" srcId="{5036A9CA-9CE3-449C-AAB7-CAACBF2B63A4}" destId="{7D436512-C5B2-4011-AC66-754A34619BD7}" srcOrd="0" destOrd="0" presId="urn:microsoft.com/office/officeart/2005/8/layout/vList5"/>
    <dgm:cxn modelId="{327B3E7F-243C-40A4-B8F7-6C0F4DE184FE}" srcId="{CF5976C1-5C11-4E8D-B51D-A76EB1B50C33}" destId="{CFCC1C6C-06AE-4B8B-8F4B-9275B5B591DD}" srcOrd="1" destOrd="0" parTransId="{30040045-C7BF-425A-ABF2-0DC846575B52}" sibTransId="{EEEFFC4B-7F09-4EB7-BA9A-3AE252197184}"/>
    <dgm:cxn modelId="{A82951AF-0577-41B5-B11E-0FBD051FE68B}" type="presOf" srcId="{CF5976C1-5C11-4E8D-B51D-A76EB1B50C33}" destId="{A8DAA848-E557-4AF9-9BF3-F0381771616D}" srcOrd="0" destOrd="0" presId="urn:microsoft.com/office/officeart/2005/8/layout/vList5"/>
    <dgm:cxn modelId="{84600FB6-5599-4C00-8DAE-BEB012C8B44A}" srcId="{CF5976C1-5C11-4E8D-B51D-A76EB1B50C33}" destId="{5036A9CA-9CE3-449C-AAB7-CAACBF2B63A4}" srcOrd="0" destOrd="0" parTransId="{498D2D20-40F7-48FE-91B7-A180EF74F1DC}" sibTransId="{F3C9F1AC-E46A-4EE8-A5E0-4A606A2E8F1D}"/>
    <dgm:cxn modelId="{DE4908B9-7DFD-410A-9C8F-02754466F0D6}" type="presOf" srcId="{65513FAA-DD85-4F64-89FA-5DADEC21032F}" destId="{E0593DD2-9C74-4042-AF30-FD832D64EF4A}" srcOrd="0" destOrd="0" presId="urn:microsoft.com/office/officeart/2005/8/layout/vList5"/>
    <dgm:cxn modelId="{E9AF83BF-EBFB-4899-8608-A816953E7156}" type="presOf" srcId="{BB5B5559-8B8F-4720-823D-D0AFC71BB38E}" destId="{E0593DD2-9C74-4042-AF30-FD832D64EF4A}" srcOrd="0" destOrd="1" presId="urn:microsoft.com/office/officeart/2005/8/layout/vList5"/>
    <dgm:cxn modelId="{B02CE5CC-3F49-44F2-875F-B587C916AC8E}" srcId="{47262C67-FC40-405E-A227-17B12A692ACD}" destId="{65513FAA-DD85-4F64-89FA-5DADEC21032F}" srcOrd="0" destOrd="0" parTransId="{85B64841-185F-4522-A554-82878A59838B}" sibTransId="{F41E8922-37D9-4825-9190-3A754BCF1CFB}"/>
    <dgm:cxn modelId="{3B11B2D9-5711-4FFC-AFAC-EBB11AD208B6}" type="presOf" srcId="{47262C67-FC40-405E-A227-17B12A692ACD}" destId="{88C40876-A4BA-4065-9FD6-273BCA71D7FE}" srcOrd="0" destOrd="0" presId="urn:microsoft.com/office/officeart/2005/8/layout/vList5"/>
    <dgm:cxn modelId="{05CA0DFC-4B53-4938-A7C1-8DF76028DFFE}" srcId="{F827BA09-DAFC-42B9-9597-CB59CF29CB6D}" destId="{CF5976C1-5C11-4E8D-B51D-A76EB1B50C33}" srcOrd="0" destOrd="0" parTransId="{158D8545-830E-4B4E-9FCC-9036DB81E13F}" sibTransId="{4C04EE13-D5BE-4D6D-9A2D-5C4F8B6789E2}"/>
    <dgm:cxn modelId="{309468B3-06FE-40FA-BDC8-D05300488ABF}" type="presParOf" srcId="{5C7D415E-9923-4C48-AF8B-BC0A132DD2DC}" destId="{07778A07-91A5-4917-AA19-A3704B360D73}" srcOrd="0" destOrd="0" presId="urn:microsoft.com/office/officeart/2005/8/layout/vList5"/>
    <dgm:cxn modelId="{9EBF47BA-6D9A-4761-A767-4192F5D64311}" type="presParOf" srcId="{07778A07-91A5-4917-AA19-A3704B360D73}" destId="{A8DAA848-E557-4AF9-9BF3-F0381771616D}" srcOrd="0" destOrd="0" presId="urn:microsoft.com/office/officeart/2005/8/layout/vList5"/>
    <dgm:cxn modelId="{5D17D5D3-30F6-4840-B746-84F1B7169686}" type="presParOf" srcId="{07778A07-91A5-4917-AA19-A3704B360D73}" destId="{7D436512-C5B2-4011-AC66-754A34619BD7}" srcOrd="1" destOrd="0" presId="urn:microsoft.com/office/officeart/2005/8/layout/vList5"/>
    <dgm:cxn modelId="{330E8EC7-7FC3-40EF-B954-FFB6D564DD39}" type="presParOf" srcId="{5C7D415E-9923-4C48-AF8B-BC0A132DD2DC}" destId="{CC5C46CA-D1A6-4E3D-8C19-425765E0ABDD}" srcOrd="1" destOrd="0" presId="urn:microsoft.com/office/officeart/2005/8/layout/vList5"/>
    <dgm:cxn modelId="{ED21E9F6-0BA9-4B3B-8B83-9077ECB8159E}" type="presParOf" srcId="{5C7D415E-9923-4C48-AF8B-BC0A132DD2DC}" destId="{F41A3CEE-5621-4B87-963E-C6F62D3F8905}" srcOrd="2" destOrd="0" presId="urn:microsoft.com/office/officeart/2005/8/layout/vList5"/>
    <dgm:cxn modelId="{56854C22-84E9-4598-8C32-357E8646BDF3}" type="presParOf" srcId="{F41A3CEE-5621-4B87-963E-C6F62D3F8905}" destId="{88C40876-A4BA-4065-9FD6-273BCA71D7FE}" srcOrd="0" destOrd="0" presId="urn:microsoft.com/office/officeart/2005/8/layout/vList5"/>
    <dgm:cxn modelId="{46ABB8A3-8359-462E-BB8F-4A9C213B5226}" type="presParOf" srcId="{F41A3CEE-5621-4B87-963E-C6F62D3F8905}" destId="{E0593DD2-9C74-4042-AF30-FD832D64EF4A}"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97047B6A-7A81-42D0-B65C-85A4223C2807}" type="doc">
      <dgm:prSet loTypeId="urn:microsoft.com/office/officeart/2005/8/layout/vList2" loCatId="list" qsTypeId="urn:microsoft.com/office/officeart/2005/8/quickstyle/3d2" qsCatId="3D" csTypeId="urn:microsoft.com/office/officeart/2005/8/colors/colorful1" csCatId="colorful" phldr="1"/>
      <dgm:spPr/>
      <dgm:t>
        <a:bodyPr/>
        <a:lstStyle/>
        <a:p>
          <a:endParaRPr lang="es-HN"/>
        </a:p>
      </dgm:t>
    </dgm:pt>
    <dgm:pt modelId="{D3F73E2E-221E-4F49-94B7-F0911D1AAE55}">
      <dgm:prSet phldrT="[Texto]"/>
      <dgm:spPr/>
      <dgm:t>
        <a:bodyPr/>
        <a:lstStyle/>
        <a:p>
          <a:r>
            <a:rPr lang="es-HN" dirty="0"/>
            <a:t>Importante ahorro de costos</a:t>
          </a:r>
        </a:p>
      </dgm:t>
    </dgm:pt>
    <dgm:pt modelId="{2F696B45-A4C3-46DF-8F1F-50C11ED1F2F9}" type="parTrans" cxnId="{9FDDE72E-FE41-464B-A44E-6FCAF805B195}">
      <dgm:prSet/>
      <dgm:spPr/>
      <dgm:t>
        <a:bodyPr/>
        <a:lstStyle/>
        <a:p>
          <a:endParaRPr lang="es-HN"/>
        </a:p>
      </dgm:t>
    </dgm:pt>
    <dgm:pt modelId="{2F9B93D1-BF51-405C-B3EE-1F4AD4E777BD}" type="sibTrans" cxnId="{9FDDE72E-FE41-464B-A44E-6FCAF805B195}">
      <dgm:prSet/>
      <dgm:spPr/>
      <dgm:t>
        <a:bodyPr/>
        <a:lstStyle/>
        <a:p>
          <a:endParaRPr lang="es-HN"/>
        </a:p>
      </dgm:t>
    </dgm:pt>
    <dgm:pt modelId="{6F7C5ED6-122B-4AAD-96D3-DC04B8558669}">
      <dgm:prSet phldrT="[Texto]"/>
      <dgm:spPr/>
      <dgm:t>
        <a:bodyPr/>
        <a:lstStyle/>
        <a:p>
          <a:r>
            <a:rPr lang="es-HN" dirty="0"/>
            <a:t>Reducción de la carga de trabajo administrativo, eliminación de los costos de la impresión de documentos en papel, de su transporte y almacenamiento.</a:t>
          </a:r>
        </a:p>
      </dgm:t>
    </dgm:pt>
    <dgm:pt modelId="{FAD6D7BF-9D1F-4EE3-90E1-5F0A281675AD}" type="parTrans" cxnId="{01D31B65-6ADF-4C4A-952E-4888D1B61700}">
      <dgm:prSet/>
      <dgm:spPr/>
      <dgm:t>
        <a:bodyPr/>
        <a:lstStyle/>
        <a:p>
          <a:endParaRPr lang="es-HN"/>
        </a:p>
      </dgm:t>
    </dgm:pt>
    <dgm:pt modelId="{3D139E6E-7B37-42FA-A537-B20872746F5B}" type="sibTrans" cxnId="{01D31B65-6ADF-4C4A-952E-4888D1B61700}">
      <dgm:prSet/>
      <dgm:spPr/>
      <dgm:t>
        <a:bodyPr/>
        <a:lstStyle/>
        <a:p>
          <a:endParaRPr lang="es-HN"/>
        </a:p>
      </dgm:t>
    </dgm:pt>
    <dgm:pt modelId="{69017E67-BFED-4A52-9D87-A4812F15AA5D}">
      <dgm:prSet phldrT="[Texto]"/>
      <dgm:spPr/>
      <dgm:t>
        <a:bodyPr/>
        <a:lstStyle/>
        <a:p>
          <a:r>
            <a:rPr lang="es-HN" dirty="0"/>
            <a:t>Reducción de tiempos de gestión</a:t>
          </a:r>
        </a:p>
      </dgm:t>
    </dgm:pt>
    <dgm:pt modelId="{A519F447-87B2-452C-AEC3-CD39382AA64C}" type="parTrans" cxnId="{04C1E06F-C627-4390-98AD-E834F7963B6F}">
      <dgm:prSet/>
      <dgm:spPr/>
      <dgm:t>
        <a:bodyPr/>
        <a:lstStyle/>
        <a:p>
          <a:endParaRPr lang="es-HN"/>
        </a:p>
      </dgm:t>
    </dgm:pt>
    <dgm:pt modelId="{3B5ECDF3-C01D-4897-87DA-47C8B92CD0C9}" type="sibTrans" cxnId="{04C1E06F-C627-4390-98AD-E834F7963B6F}">
      <dgm:prSet/>
      <dgm:spPr/>
      <dgm:t>
        <a:bodyPr/>
        <a:lstStyle/>
        <a:p>
          <a:endParaRPr lang="es-HN"/>
        </a:p>
      </dgm:t>
    </dgm:pt>
    <dgm:pt modelId="{FDC600A3-E639-46B6-A756-85F71370B399}">
      <dgm:prSet phldrT="[Texto]"/>
      <dgm:spPr/>
      <dgm:t>
        <a:bodyPr/>
        <a:lstStyle/>
        <a:p>
          <a:r>
            <a:rPr lang="es-HN" dirty="0"/>
            <a:t>Mejora de la eficiencia, con un mayor control de acciones erróneas</a:t>
          </a:r>
        </a:p>
      </dgm:t>
    </dgm:pt>
    <dgm:pt modelId="{6FD1B185-DC85-4CA0-A337-12CE7978E6CC}" type="parTrans" cxnId="{6C829803-FDE9-4A19-A57E-71DC7ABFA63D}">
      <dgm:prSet/>
      <dgm:spPr/>
      <dgm:t>
        <a:bodyPr/>
        <a:lstStyle/>
        <a:p>
          <a:endParaRPr lang="es-HN"/>
        </a:p>
      </dgm:t>
    </dgm:pt>
    <dgm:pt modelId="{73522AC0-7CD7-402A-874D-96BADEAAFE7F}" type="sibTrans" cxnId="{6C829803-FDE9-4A19-A57E-71DC7ABFA63D}">
      <dgm:prSet/>
      <dgm:spPr/>
      <dgm:t>
        <a:bodyPr/>
        <a:lstStyle/>
        <a:p>
          <a:endParaRPr lang="es-HN"/>
        </a:p>
      </dgm:t>
    </dgm:pt>
    <dgm:pt modelId="{D5A7FE3C-3168-49F6-A398-1CD2EDF1D839}">
      <dgm:prSet/>
      <dgm:spPr/>
      <dgm:t>
        <a:bodyPr/>
        <a:lstStyle/>
        <a:p>
          <a:r>
            <a:rPr lang="es-HN" dirty="0"/>
            <a:t>Integración con las aplicaciones de software de gestión de la empresa</a:t>
          </a:r>
        </a:p>
      </dgm:t>
    </dgm:pt>
    <dgm:pt modelId="{932AEB8B-F558-46FE-B2CA-676BEEA3C2B9}" type="parTrans" cxnId="{2A699F98-C25F-42BE-ACAB-60FDC0F2622A}">
      <dgm:prSet/>
      <dgm:spPr/>
      <dgm:t>
        <a:bodyPr/>
        <a:lstStyle/>
        <a:p>
          <a:endParaRPr lang="es-HN"/>
        </a:p>
      </dgm:t>
    </dgm:pt>
    <dgm:pt modelId="{FB403628-AEED-4CF0-BF8A-5545FC1E6608}" type="sibTrans" cxnId="{2A699F98-C25F-42BE-ACAB-60FDC0F2622A}">
      <dgm:prSet/>
      <dgm:spPr/>
      <dgm:t>
        <a:bodyPr/>
        <a:lstStyle/>
        <a:p>
          <a:endParaRPr lang="es-HN"/>
        </a:p>
      </dgm:t>
    </dgm:pt>
    <dgm:pt modelId="{103E6683-D01E-4E0A-BB71-8F8B7E3E079B}">
      <dgm:prSet/>
      <dgm:spPr/>
      <dgm:t>
        <a:bodyPr/>
        <a:lstStyle/>
        <a:p>
          <a:r>
            <a:rPr lang="es-HN" dirty="0"/>
            <a:t>Administración y contabilidad automatizadas.</a:t>
          </a:r>
        </a:p>
      </dgm:t>
    </dgm:pt>
    <dgm:pt modelId="{D6BA8E74-B6E7-4C49-BACD-09133C2FCF87}" type="parTrans" cxnId="{17D67060-FC9A-46C0-9CC9-599EDB0AA2E3}">
      <dgm:prSet/>
      <dgm:spPr/>
      <dgm:t>
        <a:bodyPr/>
        <a:lstStyle/>
        <a:p>
          <a:endParaRPr lang="es-HN"/>
        </a:p>
      </dgm:t>
    </dgm:pt>
    <dgm:pt modelId="{0A229C41-2B0C-4F1C-9DFE-8B69B2D17982}" type="sibTrans" cxnId="{17D67060-FC9A-46C0-9CC9-599EDB0AA2E3}">
      <dgm:prSet/>
      <dgm:spPr/>
      <dgm:t>
        <a:bodyPr/>
        <a:lstStyle/>
        <a:p>
          <a:endParaRPr lang="es-HN"/>
        </a:p>
      </dgm:t>
    </dgm:pt>
    <dgm:pt modelId="{05C6BFC9-4CC2-4270-A780-B734D2D7284E}">
      <dgm:prSet/>
      <dgm:spPr/>
      <dgm:t>
        <a:bodyPr/>
        <a:lstStyle/>
        <a:p>
          <a:r>
            <a:rPr lang="es-HN" dirty="0"/>
            <a:t>Obtención de información en tiempo real</a:t>
          </a:r>
        </a:p>
      </dgm:t>
    </dgm:pt>
    <dgm:pt modelId="{7168FAF9-C5AD-40CF-80AC-B3239485E05A}" type="parTrans" cxnId="{EAC12A55-9B43-4859-920D-2EFDAD711C3A}">
      <dgm:prSet/>
      <dgm:spPr/>
      <dgm:t>
        <a:bodyPr/>
        <a:lstStyle/>
        <a:p>
          <a:endParaRPr lang="es-HN"/>
        </a:p>
      </dgm:t>
    </dgm:pt>
    <dgm:pt modelId="{7677964B-FCFE-4F4B-BAE1-AA7521A0ED87}" type="sibTrans" cxnId="{EAC12A55-9B43-4859-920D-2EFDAD711C3A}">
      <dgm:prSet/>
      <dgm:spPr/>
      <dgm:t>
        <a:bodyPr/>
        <a:lstStyle/>
        <a:p>
          <a:endParaRPr lang="es-HN"/>
        </a:p>
      </dgm:t>
    </dgm:pt>
    <dgm:pt modelId="{51902C86-F55C-4308-9D4B-B9F819185CF9}">
      <dgm:prSet/>
      <dgm:spPr/>
      <dgm:t>
        <a:bodyPr/>
        <a:lstStyle/>
        <a:p>
          <a:r>
            <a:rPr lang="es-HN" dirty="0"/>
            <a:t>Lo cual puede contribuir a un uso mas eficaz de los recursos financieros y control de la </a:t>
          </a:r>
          <a:r>
            <a:rPr lang="es-HN" dirty="0" err="1"/>
            <a:t>tesoreria</a:t>
          </a:r>
          <a:endParaRPr lang="es-HN" dirty="0"/>
        </a:p>
      </dgm:t>
    </dgm:pt>
    <dgm:pt modelId="{9C7AEC8B-9127-478E-887C-F926E7E43137}" type="parTrans" cxnId="{A960E818-5FA8-46B1-979D-C4E3FB00BD42}">
      <dgm:prSet/>
      <dgm:spPr/>
      <dgm:t>
        <a:bodyPr/>
        <a:lstStyle/>
        <a:p>
          <a:endParaRPr lang="es-HN"/>
        </a:p>
      </dgm:t>
    </dgm:pt>
    <dgm:pt modelId="{1F695C7A-9AD7-4419-9364-D6F6D7E7A475}" type="sibTrans" cxnId="{A960E818-5FA8-46B1-979D-C4E3FB00BD42}">
      <dgm:prSet/>
      <dgm:spPr/>
      <dgm:t>
        <a:bodyPr/>
        <a:lstStyle/>
        <a:p>
          <a:endParaRPr lang="es-HN"/>
        </a:p>
      </dgm:t>
    </dgm:pt>
    <dgm:pt modelId="{19CE6BE4-8889-4673-A23F-B6139FEE83F7}">
      <dgm:prSet/>
      <dgm:spPr/>
      <dgm:t>
        <a:bodyPr/>
        <a:lstStyle/>
        <a:p>
          <a:r>
            <a:rPr lang="es-HN" dirty="0"/>
            <a:t>Reducción del impacto </a:t>
          </a:r>
          <a:r>
            <a:rPr lang="es-HN" dirty="0" err="1"/>
            <a:t>mediambiental</a:t>
          </a:r>
          <a:endParaRPr lang="es-HN" dirty="0"/>
        </a:p>
      </dgm:t>
    </dgm:pt>
    <dgm:pt modelId="{260181C7-DBDF-4393-BE18-FB1E06CBCC81}" type="parTrans" cxnId="{53C3DD18-FEBD-49A2-BD36-32DD22B084D7}">
      <dgm:prSet/>
      <dgm:spPr/>
      <dgm:t>
        <a:bodyPr/>
        <a:lstStyle/>
        <a:p>
          <a:endParaRPr lang="es-HN"/>
        </a:p>
      </dgm:t>
    </dgm:pt>
    <dgm:pt modelId="{4640DE8E-EBA2-4F1A-A918-A2F4490F9E32}" type="sibTrans" cxnId="{53C3DD18-FEBD-49A2-BD36-32DD22B084D7}">
      <dgm:prSet/>
      <dgm:spPr/>
      <dgm:t>
        <a:bodyPr/>
        <a:lstStyle/>
        <a:p>
          <a:endParaRPr lang="es-HN"/>
        </a:p>
      </dgm:t>
    </dgm:pt>
    <dgm:pt modelId="{A8308C82-BD29-47A5-9F0A-C17F52DF2950}">
      <dgm:prSet/>
      <dgm:spPr/>
      <dgm:t>
        <a:bodyPr/>
        <a:lstStyle/>
        <a:p>
          <a:r>
            <a:rPr lang="es-HN" dirty="0"/>
            <a:t>Por la eliminación del papel y del transporte de las facturas impresas.</a:t>
          </a:r>
        </a:p>
      </dgm:t>
    </dgm:pt>
    <dgm:pt modelId="{718DEA9A-D55A-47E1-9DEA-46A9FD914652}" type="parTrans" cxnId="{87DA0160-D8C6-4258-8CA8-2F789CE7C8DF}">
      <dgm:prSet/>
      <dgm:spPr/>
      <dgm:t>
        <a:bodyPr/>
        <a:lstStyle/>
        <a:p>
          <a:endParaRPr lang="es-HN"/>
        </a:p>
      </dgm:t>
    </dgm:pt>
    <dgm:pt modelId="{46BA76FC-AA3D-40D8-A615-897F8FD4E641}" type="sibTrans" cxnId="{87DA0160-D8C6-4258-8CA8-2F789CE7C8DF}">
      <dgm:prSet/>
      <dgm:spPr/>
      <dgm:t>
        <a:bodyPr/>
        <a:lstStyle/>
        <a:p>
          <a:endParaRPr lang="es-HN"/>
        </a:p>
      </dgm:t>
    </dgm:pt>
    <dgm:pt modelId="{C777A245-A83E-495E-9D21-8E03A3931E2A}" type="pres">
      <dgm:prSet presAssocID="{97047B6A-7A81-42D0-B65C-85A4223C2807}" presName="linear" presStyleCnt="0">
        <dgm:presLayoutVars>
          <dgm:animLvl val="lvl"/>
          <dgm:resizeHandles val="exact"/>
        </dgm:presLayoutVars>
      </dgm:prSet>
      <dgm:spPr/>
    </dgm:pt>
    <dgm:pt modelId="{F5ADAE99-D895-43E1-BB7A-8ED69733F5FA}" type="pres">
      <dgm:prSet presAssocID="{D3F73E2E-221E-4F49-94B7-F0911D1AAE55}" presName="parentText" presStyleLbl="node1" presStyleIdx="0" presStyleCnt="5">
        <dgm:presLayoutVars>
          <dgm:chMax val="0"/>
          <dgm:bulletEnabled val="1"/>
        </dgm:presLayoutVars>
      </dgm:prSet>
      <dgm:spPr/>
    </dgm:pt>
    <dgm:pt modelId="{F75E4B20-B3A9-4BAA-BB82-54656B5FEC68}" type="pres">
      <dgm:prSet presAssocID="{D3F73E2E-221E-4F49-94B7-F0911D1AAE55}" presName="childText" presStyleLbl="revTx" presStyleIdx="0" presStyleCnt="5">
        <dgm:presLayoutVars>
          <dgm:bulletEnabled val="1"/>
        </dgm:presLayoutVars>
      </dgm:prSet>
      <dgm:spPr/>
    </dgm:pt>
    <dgm:pt modelId="{5A81021F-3A5D-4781-95E7-2D9F1772476D}" type="pres">
      <dgm:prSet presAssocID="{69017E67-BFED-4A52-9D87-A4812F15AA5D}" presName="parentText" presStyleLbl="node1" presStyleIdx="1" presStyleCnt="5">
        <dgm:presLayoutVars>
          <dgm:chMax val="0"/>
          <dgm:bulletEnabled val="1"/>
        </dgm:presLayoutVars>
      </dgm:prSet>
      <dgm:spPr/>
    </dgm:pt>
    <dgm:pt modelId="{242EF741-7A8D-49DD-88AA-7E8B8FBCBA4F}" type="pres">
      <dgm:prSet presAssocID="{69017E67-BFED-4A52-9D87-A4812F15AA5D}" presName="childText" presStyleLbl="revTx" presStyleIdx="1" presStyleCnt="5">
        <dgm:presLayoutVars>
          <dgm:bulletEnabled val="1"/>
        </dgm:presLayoutVars>
      </dgm:prSet>
      <dgm:spPr/>
    </dgm:pt>
    <dgm:pt modelId="{7E54EB2D-375F-41A6-A84E-49E19A75C908}" type="pres">
      <dgm:prSet presAssocID="{D5A7FE3C-3168-49F6-A398-1CD2EDF1D839}" presName="parentText" presStyleLbl="node1" presStyleIdx="2" presStyleCnt="5">
        <dgm:presLayoutVars>
          <dgm:chMax val="0"/>
          <dgm:bulletEnabled val="1"/>
        </dgm:presLayoutVars>
      </dgm:prSet>
      <dgm:spPr/>
    </dgm:pt>
    <dgm:pt modelId="{5015CF4A-3C3F-4C82-903A-768F586F81C8}" type="pres">
      <dgm:prSet presAssocID="{D5A7FE3C-3168-49F6-A398-1CD2EDF1D839}" presName="childText" presStyleLbl="revTx" presStyleIdx="2" presStyleCnt="5">
        <dgm:presLayoutVars>
          <dgm:bulletEnabled val="1"/>
        </dgm:presLayoutVars>
      </dgm:prSet>
      <dgm:spPr/>
    </dgm:pt>
    <dgm:pt modelId="{5762FA04-9B20-4071-80EF-341086E4D7FA}" type="pres">
      <dgm:prSet presAssocID="{05C6BFC9-4CC2-4270-A780-B734D2D7284E}" presName="parentText" presStyleLbl="node1" presStyleIdx="3" presStyleCnt="5">
        <dgm:presLayoutVars>
          <dgm:chMax val="0"/>
          <dgm:bulletEnabled val="1"/>
        </dgm:presLayoutVars>
      </dgm:prSet>
      <dgm:spPr/>
    </dgm:pt>
    <dgm:pt modelId="{56F3020B-00CC-4B61-BB5E-FC9E7FBB212C}" type="pres">
      <dgm:prSet presAssocID="{05C6BFC9-4CC2-4270-A780-B734D2D7284E}" presName="childText" presStyleLbl="revTx" presStyleIdx="3" presStyleCnt="5">
        <dgm:presLayoutVars>
          <dgm:bulletEnabled val="1"/>
        </dgm:presLayoutVars>
      </dgm:prSet>
      <dgm:spPr/>
    </dgm:pt>
    <dgm:pt modelId="{2213F6B2-B468-479C-B714-A95E916D1E78}" type="pres">
      <dgm:prSet presAssocID="{19CE6BE4-8889-4673-A23F-B6139FEE83F7}" presName="parentText" presStyleLbl="node1" presStyleIdx="4" presStyleCnt="5">
        <dgm:presLayoutVars>
          <dgm:chMax val="0"/>
          <dgm:bulletEnabled val="1"/>
        </dgm:presLayoutVars>
      </dgm:prSet>
      <dgm:spPr/>
    </dgm:pt>
    <dgm:pt modelId="{6DBEB0BC-55B9-4E5E-A7FE-BA8261C6F0EB}" type="pres">
      <dgm:prSet presAssocID="{19CE6BE4-8889-4673-A23F-B6139FEE83F7}" presName="childText" presStyleLbl="revTx" presStyleIdx="4" presStyleCnt="5">
        <dgm:presLayoutVars>
          <dgm:bulletEnabled val="1"/>
        </dgm:presLayoutVars>
      </dgm:prSet>
      <dgm:spPr/>
    </dgm:pt>
  </dgm:ptLst>
  <dgm:cxnLst>
    <dgm:cxn modelId="{6C829803-FDE9-4A19-A57E-71DC7ABFA63D}" srcId="{69017E67-BFED-4A52-9D87-A4812F15AA5D}" destId="{FDC600A3-E639-46B6-A756-85F71370B399}" srcOrd="0" destOrd="0" parTransId="{6FD1B185-DC85-4CA0-A337-12CE7978E6CC}" sibTransId="{73522AC0-7CD7-402A-874D-96BADEAAFE7F}"/>
    <dgm:cxn modelId="{F8845E13-4297-4AEC-82A5-FF1676C80CD8}" type="presOf" srcId="{6F7C5ED6-122B-4AAD-96D3-DC04B8558669}" destId="{F75E4B20-B3A9-4BAA-BB82-54656B5FEC68}" srcOrd="0" destOrd="0" presId="urn:microsoft.com/office/officeart/2005/8/layout/vList2"/>
    <dgm:cxn modelId="{53C3DD18-FEBD-49A2-BD36-32DD22B084D7}" srcId="{97047B6A-7A81-42D0-B65C-85A4223C2807}" destId="{19CE6BE4-8889-4673-A23F-B6139FEE83F7}" srcOrd="4" destOrd="0" parTransId="{260181C7-DBDF-4393-BE18-FB1E06CBCC81}" sibTransId="{4640DE8E-EBA2-4F1A-A918-A2F4490F9E32}"/>
    <dgm:cxn modelId="{A960E818-5FA8-46B1-979D-C4E3FB00BD42}" srcId="{05C6BFC9-4CC2-4270-A780-B734D2D7284E}" destId="{51902C86-F55C-4308-9D4B-B9F819185CF9}" srcOrd="0" destOrd="0" parTransId="{9C7AEC8B-9127-478E-887C-F926E7E43137}" sibTransId="{1F695C7A-9AD7-4419-9364-D6F6D7E7A475}"/>
    <dgm:cxn modelId="{9FDDE72E-FE41-464B-A44E-6FCAF805B195}" srcId="{97047B6A-7A81-42D0-B65C-85A4223C2807}" destId="{D3F73E2E-221E-4F49-94B7-F0911D1AAE55}" srcOrd="0" destOrd="0" parTransId="{2F696B45-A4C3-46DF-8F1F-50C11ED1F2F9}" sibTransId="{2F9B93D1-BF51-405C-B3EE-1F4AD4E777BD}"/>
    <dgm:cxn modelId="{A0CC0530-4675-4B5A-81FC-0EB482088A4F}" type="presOf" srcId="{D5A7FE3C-3168-49F6-A398-1CD2EDF1D839}" destId="{7E54EB2D-375F-41A6-A84E-49E19A75C908}" srcOrd="0" destOrd="0" presId="urn:microsoft.com/office/officeart/2005/8/layout/vList2"/>
    <dgm:cxn modelId="{87DA0160-D8C6-4258-8CA8-2F789CE7C8DF}" srcId="{19CE6BE4-8889-4673-A23F-B6139FEE83F7}" destId="{A8308C82-BD29-47A5-9F0A-C17F52DF2950}" srcOrd="0" destOrd="0" parTransId="{718DEA9A-D55A-47E1-9DEA-46A9FD914652}" sibTransId="{46BA76FC-AA3D-40D8-A615-897F8FD4E641}"/>
    <dgm:cxn modelId="{17D67060-FC9A-46C0-9CC9-599EDB0AA2E3}" srcId="{D5A7FE3C-3168-49F6-A398-1CD2EDF1D839}" destId="{103E6683-D01E-4E0A-BB71-8F8B7E3E079B}" srcOrd="0" destOrd="0" parTransId="{D6BA8E74-B6E7-4C49-BACD-09133C2FCF87}" sibTransId="{0A229C41-2B0C-4F1C-9DFE-8B69B2D17982}"/>
    <dgm:cxn modelId="{01D31B65-6ADF-4C4A-952E-4888D1B61700}" srcId="{D3F73E2E-221E-4F49-94B7-F0911D1AAE55}" destId="{6F7C5ED6-122B-4AAD-96D3-DC04B8558669}" srcOrd="0" destOrd="0" parTransId="{FAD6D7BF-9D1F-4EE3-90E1-5F0A281675AD}" sibTransId="{3D139E6E-7B37-42FA-A537-B20872746F5B}"/>
    <dgm:cxn modelId="{04C1E06F-C627-4390-98AD-E834F7963B6F}" srcId="{97047B6A-7A81-42D0-B65C-85A4223C2807}" destId="{69017E67-BFED-4A52-9D87-A4812F15AA5D}" srcOrd="1" destOrd="0" parTransId="{A519F447-87B2-452C-AEC3-CD39382AA64C}" sibTransId="{3B5ECDF3-C01D-4897-87DA-47C8B92CD0C9}"/>
    <dgm:cxn modelId="{EAC12A55-9B43-4859-920D-2EFDAD711C3A}" srcId="{97047B6A-7A81-42D0-B65C-85A4223C2807}" destId="{05C6BFC9-4CC2-4270-A780-B734D2D7284E}" srcOrd="3" destOrd="0" parTransId="{7168FAF9-C5AD-40CF-80AC-B3239485E05A}" sibTransId="{7677964B-FCFE-4F4B-BAE1-AA7521A0ED87}"/>
    <dgm:cxn modelId="{24FF2C7C-1C86-4A9B-87DA-D02F3BA3803B}" type="presOf" srcId="{D3F73E2E-221E-4F49-94B7-F0911D1AAE55}" destId="{F5ADAE99-D895-43E1-BB7A-8ED69733F5FA}" srcOrd="0" destOrd="0" presId="urn:microsoft.com/office/officeart/2005/8/layout/vList2"/>
    <dgm:cxn modelId="{15D0B682-2CF0-4C67-9A53-040E5DAE634C}" type="presOf" srcId="{69017E67-BFED-4A52-9D87-A4812F15AA5D}" destId="{5A81021F-3A5D-4781-95E7-2D9F1772476D}" srcOrd="0" destOrd="0" presId="urn:microsoft.com/office/officeart/2005/8/layout/vList2"/>
    <dgm:cxn modelId="{D5E23486-2969-4B8B-B2F9-D83D5E846CEC}" type="presOf" srcId="{51902C86-F55C-4308-9D4B-B9F819185CF9}" destId="{56F3020B-00CC-4B61-BB5E-FC9E7FBB212C}" srcOrd="0" destOrd="0" presId="urn:microsoft.com/office/officeart/2005/8/layout/vList2"/>
    <dgm:cxn modelId="{FA363B8E-174D-4268-A7AA-4D33FF0BA1E7}" type="presOf" srcId="{97047B6A-7A81-42D0-B65C-85A4223C2807}" destId="{C777A245-A83E-495E-9D21-8E03A3931E2A}" srcOrd="0" destOrd="0" presId="urn:microsoft.com/office/officeart/2005/8/layout/vList2"/>
    <dgm:cxn modelId="{708FC98F-29EF-4B0E-AD3D-5DB23E51BCD7}" type="presOf" srcId="{05C6BFC9-4CC2-4270-A780-B734D2D7284E}" destId="{5762FA04-9B20-4071-80EF-341086E4D7FA}" srcOrd="0" destOrd="0" presId="urn:microsoft.com/office/officeart/2005/8/layout/vList2"/>
    <dgm:cxn modelId="{2A699F98-C25F-42BE-ACAB-60FDC0F2622A}" srcId="{97047B6A-7A81-42D0-B65C-85A4223C2807}" destId="{D5A7FE3C-3168-49F6-A398-1CD2EDF1D839}" srcOrd="2" destOrd="0" parTransId="{932AEB8B-F558-46FE-B2CA-676BEEA3C2B9}" sibTransId="{FB403628-AEED-4CF0-BF8A-5545FC1E6608}"/>
    <dgm:cxn modelId="{995C68AC-DA8C-4488-BD21-C648181C4E6D}" type="presOf" srcId="{19CE6BE4-8889-4673-A23F-B6139FEE83F7}" destId="{2213F6B2-B468-479C-B714-A95E916D1E78}" srcOrd="0" destOrd="0" presId="urn:microsoft.com/office/officeart/2005/8/layout/vList2"/>
    <dgm:cxn modelId="{7FB1A6B4-AC86-453B-B584-90DE95B7B47F}" type="presOf" srcId="{A8308C82-BD29-47A5-9F0A-C17F52DF2950}" destId="{6DBEB0BC-55B9-4E5E-A7FE-BA8261C6F0EB}" srcOrd="0" destOrd="0" presId="urn:microsoft.com/office/officeart/2005/8/layout/vList2"/>
    <dgm:cxn modelId="{70CBEDF5-4CD2-4137-9F53-F440D2A4C71E}" type="presOf" srcId="{103E6683-D01E-4E0A-BB71-8F8B7E3E079B}" destId="{5015CF4A-3C3F-4C82-903A-768F586F81C8}" srcOrd="0" destOrd="0" presId="urn:microsoft.com/office/officeart/2005/8/layout/vList2"/>
    <dgm:cxn modelId="{F2D827FB-04C0-46D8-91D7-9E2A9DF723FF}" type="presOf" srcId="{FDC600A3-E639-46B6-A756-85F71370B399}" destId="{242EF741-7A8D-49DD-88AA-7E8B8FBCBA4F}" srcOrd="0" destOrd="0" presId="urn:microsoft.com/office/officeart/2005/8/layout/vList2"/>
    <dgm:cxn modelId="{2D281F44-8CAC-462C-B78B-1CDF4E95EEBB}" type="presParOf" srcId="{C777A245-A83E-495E-9D21-8E03A3931E2A}" destId="{F5ADAE99-D895-43E1-BB7A-8ED69733F5FA}" srcOrd="0" destOrd="0" presId="urn:microsoft.com/office/officeart/2005/8/layout/vList2"/>
    <dgm:cxn modelId="{523FF6F0-B471-4F8C-B142-1CC1EF594CFF}" type="presParOf" srcId="{C777A245-A83E-495E-9D21-8E03A3931E2A}" destId="{F75E4B20-B3A9-4BAA-BB82-54656B5FEC68}" srcOrd="1" destOrd="0" presId="urn:microsoft.com/office/officeart/2005/8/layout/vList2"/>
    <dgm:cxn modelId="{9D4AB38E-733E-42CD-8061-21828A507347}" type="presParOf" srcId="{C777A245-A83E-495E-9D21-8E03A3931E2A}" destId="{5A81021F-3A5D-4781-95E7-2D9F1772476D}" srcOrd="2" destOrd="0" presId="urn:microsoft.com/office/officeart/2005/8/layout/vList2"/>
    <dgm:cxn modelId="{CE4DD5BD-C984-43D6-B6DD-8376044C97A7}" type="presParOf" srcId="{C777A245-A83E-495E-9D21-8E03A3931E2A}" destId="{242EF741-7A8D-49DD-88AA-7E8B8FBCBA4F}" srcOrd="3" destOrd="0" presId="urn:microsoft.com/office/officeart/2005/8/layout/vList2"/>
    <dgm:cxn modelId="{6471F977-7205-4794-96D8-C7E95BFC7098}" type="presParOf" srcId="{C777A245-A83E-495E-9D21-8E03A3931E2A}" destId="{7E54EB2D-375F-41A6-A84E-49E19A75C908}" srcOrd="4" destOrd="0" presId="urn:microsoft.com/office/officeart/2005/8/layout/vList2"/>
    <dgm:cxn modelId="{AEEDCAE9-8F23-4534-9157-612F46C08BAA}" type="presParOf" srcId="{C777A245-A83E-495E-9D21-8E03A3931E2A}" destId="{5015CF4A-3C3F-4C82-903A-768F586F81C8}" srcOrd="5" destOrd="0" presId="urn:microsoft.com/office/officeart/2005/8/layout/vList2"/>
    <dgm:cxn modelId="{1EE7BF2A-758D-4731-95F0-392877035C46}" type="presParOf" srcId="{C777A245-A83E-495E-9D21-8E03A3931E2A}" destId="{5762FA04-9B20-4071-80EF-341086E4D7FA}" srcOrd="6" destOrd="0" presId="urn:microsoft.com/office/officeart/2005/8/layout/vList2"/>
    <dgm:cxn modelId="{D44F6913-19D9-4239-A781-4D2E9EBFDB8F}" type="presParOf" srcId="{C777A245-A83E-495E-9D21-8E03A3931E2A}" destId="{56F3020B-00CC-4B61-BB5E-FC9E7FBB212C}" srcOrd="7" destOrd="0" presId="urn:microsoft.com/office/officeart/2005/8/layout/vList2"/>
    <dgm:cxn modelId="{31BF7D84-7ADB-432C-BBEB-46172416617B}" type="presParOf" srcId="{C777A245-A83E-495E-9D21-8E03A3931E2A}" destId="{2213F6B2-B468-479C-B714-A95E916D1E78}" srcOrd="8" destOrd="0" presId="urn:microsoft.com/office/officeart/2005/8/layout/vList2"/>
    <dgm:cxn modelId="{ABD83EBE-D1E2-43F2-BDD2-07B41CB0AD6A}" type="presParOf" srcId="{C777A245-A83E-495E-9D21-8E03A3931E2A}" destId="{6DBEB0BC-55B9-4E5E-A7FE-BA8261C6F0EB}" srcOrd="9"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F00CFB5-2FBC-44A2-8544-162DE5E489AD}" type="doc">
      <dgm:prSet loTypeId="urn:microsoft.com/office/officeart/2008/layout/VerticalCurvedList" loCatId="list" qsTypeId="urn:microsoft.com/office/officeart/2005/8/quickstyle/3d3" qsCatId="3D" csTypeId="urn:microsoft.com/office/officeart/2005/8/colors/colorful1" csCatId="colorful" phldr="1"/>
      <dgm:spPr/>
      <dgm:t>
        <a:bodyPr/>
        <a:lstStyle/>
        <a:p>
          <a:endParaRPr lang="es-HN"/>
        </a:p>
      </dgm:t>
    </dgm:pt>
    <dgm:pt modelId="{C2132799-CB40-47C0-8F7A-63DC3E9DF71A}">
      <dgm:prSet phldrT="[Texto]"/>
      <dgm:spPr/>
      <dgm:t>
        <a:bodyPr/>
        <a:lstStyle/>
        <a:p>
          <a:r>
            <a:rPr lang="es-HN" dirty="0"/>
            <a:t>Generación y actualización de las claves de los usuarios y emisión de los certificados digitales</a:t>
          </a:r>
        </a:p>
      </dgm:t>
    </dgm:pt>
    <dgm:pt modelId="{9A77CDBC-A152-49B0-8146-8C03823371F0}" type="parTrans" cxnId="{5C7A88B9-D3E8-46B3-BF56-3018A21606DF}">
      <dgm:prSet/>
      <dgm:spPr/>
      <dgm:t>
        <a:bodyPr/>
        <a:lstStyle/>
        <a:p>
          <a:endParaRPr lang="es-HN"/>
        </a:p>
      </dgm:t>
    </dgm:pt>
    <dgm:pt modelId="{39D0A952-82A5-48DE-9084-EB78E3F9AD71}" type="sibTrans" cxnId="{5C7A88B9-D3E8-46B3-BF56-3018A21606DF}">
      <dgm:prSet/>
      <dgm:spPr/>
      <dgm:t>
        <a:bodyPr/>
        <a:lstStyle/>
        <a:p>
          <a:endParaRPr lang="es-HN"/>
        </a:p>
      </dgm:t>
    </dgm:pt>
    <dgm:pt modelId="{18311C3A-7598-49A4-9880-DB0D6B68B46F}">
      <dgm:prSet phldrT="[Texto]"/>
      <dgm:spPr/>
      <dgm:t>
        <a:bodyPr/>
        <a:lstStyle/>
        <a:p>
          <a:r>
            <a:rPr lang="es-HN" dirty="0"/>
            <a:t>Gestión del directorio y distribución de las claves</a:t>
          </a:r>
        </a:p>
      </dgm:t>
    </dgm:pt>
    <dgm:pt modelId="{BD241346-947C-4F52-8DF4-EC3C501C54CB}" type="parTrans" cxnId="{9487CC2F-76FB-47F6-8F85-25025F777BCB}">
      <dgm:prSet/>
      <dgm:spPr/>
      <dgm:t>
        <a:bodyPr/>
        <a:lstStyle/>
        <a:p>
          <a:endParaRPr lang="es-HN"/>
        </a:p>
      </dgm:t>
    </dgm:pt>
    <dgm:pt modelId="{C24A8A5C-D067-4D68-BD6B-6F4C244D6107}" type="sibTrans" cxnId="{9487CC2F-76FB-47F6-8F85-25025F777BCB}">
      <dgm:prSet/>
      <dgm:spPr/>
      <dgm:t>
        <a:bodyPr/>
        <a:lstStyle/>
        <a:p>
          <a:endParaRPr lang="es-HN"/>
        </a:p>
      </dgm:t>
    </dgm:pt>
    <dgm:pt modelId="{3921E8F2-499E-4818-92F9-EC094FAF903B}">
      <dgm:prSet phldrT="[Texto]"/>
      <dgm:spPr/>
      <dgm:t>
        <a:bodyPr/>
        <a:lstStyle/>
        <a:p>
          <a:r>
            <a:rPr lang="es-HN" dirty="0"/>
            <a:t>Revocación de las claves y certificados digitales</a:t>
          </a:r>
        </a:p>
      </dgm:t>
    </dgm:pt>
    <dgm:pt modelId="{D492BBE6-CACE-4F1E-B6EF-1CF119535BEB}" type="parTrans" cxnId="{90CE058E-CFB2-4422-AB50-A4E6C1960956}">
      <dgm:prSet/>
      <dgm:spPr/>
      <dgm:t>
        <a:bodyPr/>
        <a:lstStyle/>
        <a:p>
          <a:endParaRPr lang="es-HN"/>
        </a:p>
      </dgm:t>
    </dgm:pt>
    <dgm:pt modelId="{3F6EE6BF-8B55-443B-9859-1818774E9A5E}" type="sibTrans" cxnId="{90CE058E-CFB2-4422-AB50-A4E6C1960956}">
      <dgm:prSet/>
      <dgm:spPr/>
      <dgm:t>
        <a:bodyPr/>
        <a:lstStyle/>
        <a:p>
          <a:endParaRPr lang="es-HN"/>
        </a:p>
      </dgm:t>
    </dgm:pt>
    <dgm:pt modelId="{632B84D2-5F78-4ACA-B06E-18D0626182A4}">
      <dgm:prSet/>
      <dgm:spPr/>
      <dgm:t>
        <a:bodyPr/>
        <a:lstStyle/>
        <a:p>
          <a:r>
            <a:rPr lang="es-HN"/>
            <a:t>Renovación </a:t>
          </a:r>
          <a:r>
            <a:rPr lang="es-HN" dirty="0"/>
            <a:t>de certificados una vez alcanzada su fecha de expiración</a:t>
          </a:r>
        </a:p>
      </dgm:t>
    </dgm:pt>
    <dgm:pt modelId="{B647E1E2-5F91-4FA8-8C6E-9F53A271A684}" type="parTrans" cxnId="{41F059C8-8629-41E4-B8C2-2FB2A3D3AA23}">
      <dgm:prSet/>
      <dgm:spPr/>
      <dgm:t>
        <a:bodyPr/>
        <a:lstStyle/>
        <a:p>
          <a:endParaRPr lang="es-HN"/>
        </a:p>
      </dgm:t>
    </dgm:pt>
    <dgm:pt modelId="{C21EC0E7-8677-40BB-8C15-20E2539FF0BE}" type="sibTrans" cxnId="{41F059C8-8629-41E4-B8C2-2FB2A3D3AA23}">
      <dgm:prSet/>
      <dgm:spPr/>
      <dgm:t>
        <a:bodyPr/>
        <a:lstStyle/>
        <a:p>
          <a:endParaRPr lang="es-HN"/>
        </a:p>
      </dgm:t>
    </dgm:pt>
    <dgm:pt modelId="{B319F176-4A81-48E5-850E-7BF26B00C580}">
      <dgm:prSet/>
      <dgm:spPr/>
      <dgm:t>
        <a:bodyPr/>
        <a:lstStyle/>
        <a:p>
          <a:r>
            <a:rPr lang="es-HN" dirty="0"/>
            <a:t>Declaración de la política de certificación</a:t>
          </a:r>
        </a:p>
      </dgm:t>
    </dgm:pt>
    <dgm:pt modelId="{6C030780-EEEF-4F12-B3BF-255481CEFDAA}" type="parTrans" cxnId="{1CEA16AA-EE20-4AC0-9EEF-C7A690573876}">
      <dgm:prSet/>
      <dgm:spPr/>
      <dgm:t>
        <a:bodyPr/>
        <a:lstStyle/>
        <a:p>
          <a:endParaRPr lang="es-HN"/>
        </a:p>
      </dgm:t>
    </dgm:pt>
    <dgm:pt modelId="{2FED6756-448A-4EF5-8ED8-D8487DC711FF}" type="sibTrans" cxnId="{1CEA16AA-EE20-4AC0-9EEF-C7A690573876}">
      <dgm:prSet/>
      <dgm:spPr/>
      <dgm:t>
        <a:bodyPr/>
        <a:lstStyle/>
        <a:p>
          <a:endParaRPr lang="es-HN"/>
        </a:p>
      </dgm:t>
    </dgm:pt>
    <dgm:pt modelId="{154FDCEA-5496-4200-9F7C-8EC6E0B532A7}" type="pres">
      <dgm:prSet presAssocID="{5F00CFB5-2FBC-44A2-8544-162DE5E489AD}" presName="Name0" presStyleCnt="0">
        <dgm:presLayoutVars>
          <dgm:chMax val="7"/>
          <dgm:chPref val="7"/>
          <dgm:dir/>
        </dgm:presLayoutVars>
      </dgm:prSet>
      <dgm:spPr/>
    </dgm:pt>
    <dgm:pt modelId="{1F0BF52B-EF93-4CC2-8E69-9D33E24ADD02}" type="pres">
      <dgm:prSet presAssocID="{5F00CFB5-2FBC-44A2-8544-162DE5E489AD}" presName="Name1" presStyleCnt="0"/>
      <dgm:spPr/>
    </dgm:pt>
    <dgm:pt modelId="{3E61C370-A79A-4699-AE43-02D5E26C4097}" type="pres">
      <dgm:prSet presAssocID="{5F00CFB5-2FBC-44A2-8544-162DE5E489AD}" presName="cycle" presStyleCnt="0"/>
      <dgm:spPr/>
    </dgm:pt>
    <dgm:pt modelId="{38026FF2-26C4-4014-9FDF-8C53D00A69D3}" type="pres">
      <dgm:prSet presAssocID="{5F00CFB5-2FBC-44A2-8544-162DE5E489AD}" presName="srcNode" presStyleLbl="node1" presStyleIdx="0" presStyleCnt="5"/>
      <dgm:spPr/>
    </dgm:pt>
    <dgm:pt modelId="{74B31256-CCB0-42B3-A2FB-9841100BDC39}" type="pres">
      <dgm:prSet presAssocID="{5F00CFB5-2FBC-44A2-8544-162DE5E489AD}" presName="conn" presStyleLbl="parChTrans1D2" presStyleIdx="0" presStyleCnt="1"/>
      <dgm:spPr/>
    </dgm:pt>
    <dgm:pt modelId="{FBDD7ACD-1573-4D7D-BC96-0462B9C688DB}" type="pres">
      <dgm:prSet presAssocID="{5F00CFB5-2FBC-44A2-8544-162DE5E489AD}" presName="extraNode" presStyleLbl="node1" presStyleIdx="0" presStyleCnt="5"/>
      <dgm:spPr/>
    </dgm:pt>
    <dgm:pt modelId="{E7D56865-9135-4D0C-AF27-7F99E5254063}" type="pres">
      <dgm:prSet presAssocID="{5F00CFB5-2FBC-44A2-8544-162DE5E489AD}" presName="dstNode" presStyleLbl="node1" presStyleIdx="0" presStyleCnt="5"/>
      <dgm:spPr/>
    </dgm:pt>
    <dgm:pt modelId="{EEAB323C-D08A-4E1F-BAE5-E8AAC0B8571E}" type="pres">
      <dgm:prSet presAssocID="{C2132799-CB40-47C0-8F7A-63DC3E9DF71A}" presName="text_1" presStyleLbl="node1" presStyleIdx="0" presStyleCnt="5">
        <dgm:presLayoutVars>
          <dgm:bulletEnabled val="1"/>
        </dgm:presLayoutVars>
      </dgm:prSet>
      <dgm:spPr/>
    </dgm:pt>
    <dgm:pt modelId="{911F2EBC-F65D-4AE3-8E42-814B632F1059}" type="pres">
      <dgm:prSet presAssocID="{C2132799-CB40-47C0-8F7A-63DC3E9DF71A}" presName="accent_1" presStyleCnt="0"/>
      <dgm:spPr/>
    </dgm:pt>
    <dgm:pt modelId="{3A13CA60-A147-43E2-9FC7-128436B179F8}" type="pres">
      <dgm:prSet presAssocID="{C2132799-CB40-47C0-8F7A-63DC3E9DF71A}" presName="accentRepeatNode" presStyleLbl="solidFgAcc1" presStyleIdx="0" presStyleCnt="5"/>
      <dgm:spPr/>
    </dgm:pt>
    <dgm:pt modelId="{709AB8FC-03FF-48D9-8D63-F7C4E0C0A64A}" type="pres">
      <dgm:prSet presAssocID="{18311C3A-7598-49A4-9880-DB0D6B68B46F}" presName="text_2" presStyleLbl="node1" presStyleIdx="1" presStyleCnt="5">
        <dgm:presLayoutVars>
          <dgm:bulletEnabled val="1"/>
        </dgm:presLayoutVars>
      </dgm:prSet>
      <dgm:spPr/>
    </dgm:pt>
    <dgm:pt modelId="{5E3A472C-6EF6-453B-B967-C4B01C430B8A}" type="pres">
      <dgm:prSet presAssocID="{18311C3A-7598-49A4-9880-DB0D6B68B46F}" presName="accent_2" presStyleCnt="0"/>
      <dgm:spPr/>
    </dgm:pt>
    <dgm:pt modelId="{6143AB6F-04AA-4B89-803F-C415A6C1F392}" type="pres">
      <dgm:prSet presAssocID="{18311C3A-7598-49A4-9880-DB0D6B68B46F}" presName="accentRepeatNode" presStyleLbl="solidFgAcc1" presStyleIdx="1" presStyleCnt="5"/>
      <dgm:spPr/>
    </dgm:pt>
    <dgm:pt modelId="{03363375-B390-4D84-982F-BC152299697B}" type="pres">
      <dgm:prSet presAssocID="{3921E8F2-499E-4818-92F9-EC094FAF903B}" presName="text_3" presStyleLbl="node1" presStyleIdx="2" presStyleCnt="5">
        <dgm:presLayoutVars>
          <dgm:bulletEnabled val="1"/>
        </dgm:presLayoutVars>
      </dgm:prSet>
      <dgm:spPr/>
    </dgm:pt>
    <dgm:pt modelId="{76BAD205-C332-4C5B-B0C5-022453D18161}" type="pres">
      <dgm:prSet presAssocID="{3921E8F2-499E-4818-92F9-EC094FAF903B}" presName="accent_3" presStyleCnt="0"/>
      <dgm:spPr/>
    </dgm:pt>
    <dgm:pt modelId="{FED73D93-C669-4977-9B75-95979CB3E70A}" type="pres">
      <dgm:prSet presAssocID="{3921E8F2-499E-4818-92F9-EC094FAF903B}" presName="accentRepeatNode" presStyleLbl="solidFgAcc1" presStyleIdx="2" presStyleCnt="5"/>
      <dgm:spPr/>
    </dgm:pt>
    <dgm:pt modelId="{0DD4D473-303F-426B-9B94-BF4304430EBC}" type="pres">
      <dgm:prSet presAssocID="{632B84D2-5F78-4ACA-B06E-18D0626182A4}" presName="text_4" presStyleLbl="node1" presStyleIdx="3" presStyleCnt="5">
        <dgm:presLayoutVars>
          <dgm:bulletEnabled val="1"/>
        </dgm:presLayoutVars>
      </dgm:prSet>
      <dgm:spPr/>
    </dgm:pt>
    <dgm:pt modelId="{C57D663B-1249-4BE7-9D5C-88E7EF67E9F3}" type="pres">
      <dgm:prSet presAssocID="{632B84D2-5F78-4ACA-B06E-18D0626182A4}" presName="accent_4" presStyleCnt="0"/>
      <dgm:spPr/>
    </dgm:pt>
    <dgm:pt modelId="{A60A6068-0B50-4F86-A91D-D0F4F16A3BCE}" type="pres">
      <dgm:prSet presAssocID="{632B84D2-5F78-4ACA-B06E-18D0626182A4}" presName="accentRepeatNode" presStyleLbl="solidFgAcc1" presStyleIdx="3" presStyleCnt="5"/>
      <dgm:spPr/>
    </dgm:pt>
    <dgm:pt modelId="{ACFE6147-A56A-4D28-B110-57BFA73EEAFB}" type="pres">
      <dgm:prSet presAssocID="{B319F176-4A81-48E5-850E-7BF26B00C580}" presName="text_5" presStyleLbl="node1" presStyleIdx="4" presStyleCnt="5">
        <dgm:presLayoutVars>
          <dgm:bulletEnabled val="1"/>
        </dgm:presLayoutVars>
      </dgm:prSet>
      <dgm:spPr/>
    </dgm:pt>
    <dgm:pt modelId="{28378E87-CA6C-470C-8B20-96B2E3FADE86}" type="pres">
      <dgm:prSet presAssocID="{B319F176-4A81-48E5-850E-7BF26B00C580}" presName="accent_5" presStyleCnt="0"/>
      <dgm:spPr/>
    </dgm:pt>
    <dgm:pt modelId="{87FD8932-5B0C-4E63-8B6F-DAED57B64041}" type="pres">
      <dgm:prSet presAssocID="{B319F176-4A81-48E5-850E-7BF26B00C580}" presName="accentRepeatNode" presStyleLbl="solidFgAcc1" presStyleIdx="4" presStyleCnt="5"/>
      <dgm:spPr/>
    </dgm:pt>
  </dgm:ptLst>
  <dgm:cxnLst>
    <dgm:cxn modelId="{9487CC2F-76FB-47F6-8F85-25025F777BCB}" srcId="{5F00CFB5-2FBC-44A2-8544-162DE5E489AD}" destId="{18311C3A-7598-49A4-9880-DB0D6B68B46F}" srcOrd="1" destOrd="0" parTransId="{BD241346-947C-4F52-8DF4-EC3C501C54CB}" sibTransId="{C24A8A5C-D067-4D68-BD6B-6F4C244D6107}"/>
    <dgm:cxn modelId="{77FF0441-5748-4E81-8B5E-D392C7BE56B6}" type="presOf" srcId="{39D0A952-82A5-48DE-9084-EB78E3F9AD71}" destId="{74B31256-CCB0-42B3-A2FB-9841100BDC39}" srcOrd="0" destOrd="0" presId="urn:microsoft.com/office/officeart/2008/layout/VerticalCurvedList"/>
    <dgm:cxn modelId="{6148587B-BF83-4B0D-83D5-DF154BA343C8}" type="presOf" srcId="{18311C3A-7598-49A4-9880-DB0D6B68B46F}" destId="{709AB8FC-03FF-48D9-8D63-F7C4E0C0A64A}" srcOrd="0" destOrd="0" presId="urn:microsoft.com/office/officeart/2008/layout/VerticalCurvedList"/>
    <dgm:cxn modelId="{90CE058E-CFB2-4422-AB50-A4E6C1960956}" srcId="{5F00CFB5-2FBC-44A2-8544-162DE5E489AD}" destId="{3921E8F2-499E-4818-92F9-EC094FAF903B}" srcOrd="2" destOrd="0" parTransId="{D492BBE6-CACE-4F1E-B6EF-1CF119535BEB}" sibTransId="{3F6EE6BF-8B55-443B-9859-1818774E9A5E}"/>
    <dgm:cxn modelId="{1CEA16AA-EE20-4AC0-9EEF-C7A690573876}" srcId="{5F00CFB5-2FBC-44A2-8544-162DE5E489AD}" destId="{B319F176-4A81-48E5-850E-7BF26B00C580}" srcOrd="4" destOrd="0" parTransId="{6C030780-EEEF-4F12-B3BF-255481CEFDAA}" sibTransId="{2FED6756-448A-4EF5-8ED8-D8487DC711FF}"/>
    <dgm:cxn modelId="{5C7A88B9-D3E8-46B3-BF56-3018A21606DF}" srcId="{5F00CFB5-2FBC-44A2-8544-162DE5E489AD}" destId="{C2132799-CB40-47C0-8F7A-63DC3E9DF71A}" srcOrd="0" destOrd="0" parTransId="{9A77CDBC-A152-49B0-8146-8C03823371F0}" sibTransId="{39D0A952-82A5-48DE-9084-EB78E3F9AD71}"/>
    <dgm:cxn modelId="{41F059C8-8629-41E4-B8C2-2FB2A3D3AA23}" srcId="{5F00CFB5-2FBC-44A2-8544-162DE5E489AD}" destId="{632B84D2-5F78-4ACA-B06E-18D0626182A4}" srcOrd="3" destOrd="0" parTransId="{B647E1E2-5F91-4FA8-8C6E-9F53A271A684}" sibTransId="{C21EC0E7-8677-40BB-8C15-20E2539FF0BE}"/>
    <dgm:cxn modelId="{BA2184CA-7FC4-4FBF-9F7D-51BC8C3B7369}" type="presOf" srcId="{C2132799-CB40-47C0-8F7A-63DC3E9DF71A}" destId="{EEAB323C-D08A-4E1F-BAE5-E8AAC0B8571E}" srcOrd="0" destOrd="0" presId="urn:microsoft.com/office/officeart/2008/layout/VerticalCurvedList"/>
    <dgm:cxn modelId="{C93292DD-148A-4AE3-A4DB-1113B38812CC}" type="presOf" srcId="{632B84D2-5F78-4ACA-B06E-18D0626182A4}" destId="{0DD4D473-303F-426B-9B94-BF4304430EBC}" srcOrd="0" destOrd="0" presId="urn:microsoft.com/office/officeart/2008/layout/VerticalCurvedList"/>
    <dgm:cxn modelId="{4B24D4E7-05B1-4CB3-9CA5-7C34A5364178}" type="presOf" srcId="{3921E8F2-499E-4818-92F9-EC094FAF903B}" destId="{03363375-B390-4D84-982F-BC152299697B}" srcOrd="0" destOrd="0" presId="urn:microsoft.com/office/officeart/2008/layout/VerticalCurvedList"/>
    <dgm:cxn modelId="{2DD933E8-2A9F-4DBA-8CC1-352F5D013111}" type="presOf" srcId="{5F00CFB5-2FBC-44A2-8544-162DE5E489AD}" destId="{154FDCEA-5496-4200-9F7C-8EC6E0B532A7}" srcOrd="0" destOrd="0" presId="urn:microsoft.com/office/officeart/2008/layout/VerticalCurvedList"/>
    <dgm:cxn modelId="{013F64F2-5AC7-40FC-B3B3-35CF6087AC66}" type="presOf" srcId="{B319F176-4A81-48E5-850E-7BF26B00C580}" destId="{ACFE6147-A56A-4D28-B110-57BFA73EEAFB}" srcOrd="0" destOrd="0" presId="urn:microsoft.com/office/officeart/2008/layout/VerticalCurvedList"/>
    <dgm:cxn modelId="{46553A43-8986-4371-B7AE-CB2A775210E0}" type="presParOf" srcId="{154FDCEA-5496-4200-9F7C-8EC6E0B532A7}" destId="{1F0BF52B-EF93-4CC2-8E69-9D33E24ADD02}" srcOrd="0" destOrd="0" presId="urn:microsoft.com/office/officeart/2008/layout/VerticalCurvedList"/>
    <dgm:cxn modelId="{C7FE8007-A50A-499E-98A5-01E4DBF12898}" type="presParOf" srcId="{1F0BF52B-EF93-4CC2-8E69-9D33E24ADD02}" destId="{3E61C370-A79A-4699-AE43-02D5E26C4097}" srcOrd="0" destOrd="0" presId="urn:microsoft.com/office/officeart/2008/layout/VerticalCurvedList"/>
    <dgm:cxn modelId="{09C43A40-9259-4C0D-9D10-DF50211F351A}" type="presParOf" srcId="{3E61C370-A79A-4699-AE43-02D5E26C4097}" destId="{38026FF2-26C4-4014-9FDF-8C53D00A69D3}" srcOrd="0" destOrd="0" presId="urn:microsoft.com/office/officeart/2008/layout/VerticalCurvedList"/>
    <dgm:cxn modelId="{8BC9BB18-FEA6-43F4-A4BA-10C10DE75B27}" type="presParOf" srcId="{3E61C370-A79A-4699-AE43-02D5E26C4097}" destId="{74B31256-CCB0-42B3-A2FB-9841100BDC39}" srcOrd="1" destOrd="0" presId="urn:microsoft.com/office/officeart/2008/layout/VerticalCurvedList"/>
    <dgm:cxn modelId="{772CA7F2-68DD-4D2C-AC73-3EB23B480C5D}" type="presParOf" srcId="{3E61C370-A79A-4699-AE43-02D5E26C4097}" destId="{FBDD7ACD-1573-4D7D-BC96-0462B9C688DB}" srcOrd="2" destOrd="0" presId="urn:microsoft.com/office/officeart/2008/layout/VerticalCurvedList"/>
    <dgm:cxn modelId="{5E98B981-D420-47D4-A9B3-881661C22AB5}" type="presParOf" srcId="{3E61C370-A79A-4699-AE43-02D5E26C4097}" destId="{E7D56865-9135-4D0C-AF27-7F99E5254063}" srcOrd="3" destOrd="0" presId="urn:microsoft.com/office/officeart/2008/layout/VerticalCurvedList"/>
    <dgm:cxn modelId="{89D94EA0-E00B-45A0-846D-DA9D99C47BAF}" type="presParOf" srcId="{1F0BF52B-EF93-4CC2-8E69-9D33E24ADD02}" destId="{EEAB323C-D08A-4E1F-BAE5-E8AAC0B8571E}" srcOrd="1" destOrd="0" presId="urn:microsoft.com/office/officeart/2008/layout/VerticalCurvedList"/>
    <dgm:cxn modelId="{368F09DD-B43B-4D9D-B951-775259EFCE6E}" type="presParOf" srcId="{1F0BF52B-EF93-4CC2-8E69-9D33E24ADD02}" destId="{911F2EBC-F65D-4AE3-8E42-814B632F1059}" srcOrd="2" destOrd="0" presId="urn:microsoft.com/office/officeart/2008/layout/VerticalCurvedList"/>
    <dgm:cxn modelId="{97E08C0E-CF96-4FF8-ABE3-7EA69552F27E}" type="presParOf" srcId="{911F2EBC-F65D-4AE3-8E42-814B632F1059}" destId="{3A13CA60-A147-43E2-9FC7-128436B179F8}" srcOrd="0" destOrd="0" presId="urn:microsoft.com/office/officeart/2008/layout/VerticalCurvedList"/>
    <dgm:cxn modelId="{B5EE1CEF-7942-4871-A69E-2D50B0F647E3}" type="presParOf" srcId="{1F0BF52B-EF93-4CC2-8E69-9D33E24ADD02}" destId="{709AB8FC-03FF-48D9-8D63-F7C4E0C0A64A}" srcOrd="3" destOrd="0" presId="urn:microsoft.com/office/officeart/2008/layout/VerticalCurvedList"/>
    <dgm:cxn modelId="{20EE995E-90BA-4E6E-A65F-AC588A0E74C3}" type="presParOf" srcId="{1F0BF52B-EF93-4CC2-8E69-9D33E24ADD02}" destId="{5E3A472C-6EF6-453B-B967-C4B01C430B8A}" srcOrd="4" destOrd="0" presId="urn:microsoft.com/office/officeart/2008/layout/VerticalCurvedList"/>
    <dgm:cxn modelId="{329CE223-2F39-4F11-B6A9-1EBC541C386C}" type="presParOf" srcId="{5E3A472C-6EF6-453B-B967-C4B01C430B8A}" destId="{6143AB6F-04AA-4B89-803F-C415A6C1F392}" srcOrd="0" destOrd="0" presId="urn:microsoft.com/office/officeart/2008/layout/VerticalCurvedList"/>
    <dgm:cxn modelId="{B9194200-C8FD-4EEA-A203-998FC615A113}" type="presParOf" srcId="{1F0BF52B-EF93-4CC2-8E69-9D33E24ADD02}" destId="{03363375-B390-4D84-982F-BC152299697B}" srcOrd="5" destOrd="0" presId="urn:microsoft.com/office/officeart/2008/layout/VerticalCurvedList"/>
    <dgm:cxn modelId="{FF07AA14-BEC2-428C-B0C1-6834A700B989}" type="presParOf" srcId="{1F0BF52B-EF93-4CC2-8E69-9D33E24ADD02}" destId="{76BAD205-C332-4C5B-B0C5-022453D18161}" srcOrd="6" destOrd="0" presId="urn:microsoft.com/office/officeart/2008/layout/VerticalCurvedList"/>
    <dgm:cxn modelId="{1FFB8B87-6FAB-45C4-A4BC-2D38765F45D0}" type="presParOf" srcId="{76BAD205-C332-4C5B-B0C5-022453D18161}" destId="{FED73D93-C669-4977-9B75-95979CB3E70A}" srcOrd="0" destOrd="0" presId="urn:microsoft.com/office/officeart/2008/layout/VerticalCurvedList"/>
    <dgm:cxn modelId="{0F9816DA-A107-4602-85AE-545DE9A7C004}" type="presParOf" srcId="{1F0BF52B-EF93-4CC2-8E69-9D33E24ADD02}" destId="{0DD4D473-303F-426B-9B94-BF4304430EBC}" srcOrd="7" destOrd="0" presId="urn:microsoft.com/office/officeart/2008/layout/VerticalCurvedList"/>
    <dgm:cxn modelId="{AB0F7137-8573-4F87-96C8-25BB2C184DA8}" type="presParOf" srcId="{1F0BF52B-EF93-4CC2-8E69-9D33E24ADD02}" destId="{C57D663B-1249-4BE7-9D5C-88E7EF67E9F3}" srcOrd="8" destOrd="0" presId="urn:microsoft.com/office/officeart/2008/layout/VerticalCurvedList"/>
    <dgm:cxn modelId="{FCCDFC04-8B01-4763-9BE5-6479AE6FE1D2}" type="presParOf" srcId="{C57D663B-1249-4BE7-9D5C-88E7EF67E9F3}" destId="{A60A6068-0B50-4F86-A91D-D0F4F16A3BCE}" srcOrd="0" destOrd="0" presId="urn:microsoft.com/office/officeart/2008/layout/VerticalCurvedList"/>
    <dgm:cxn modelId="{FD337E14-D8E8-486A-AE42-430D407A1567}" type="presParOf" srcId="{1F0BF52B-EF93-4CC2-8E69-9D33E24ADD02}" destId="{ACFE6147-A56A-4D28-B110-57BFA73EEAFB}" srcOrd="9" destOrd="0" presId="urn:microsoft.com/office/officeart/2008/layout/VerticalCurvedList"/>
    <dgm:cxn modelId="{12719500-B9E0-485E-BB0E-C3813C0F426B}" type="presParOf" srcId="{1F0BF52B-EF93-4CC2-8E69-9D33E24ADD02}" destId="{28378E87-CA6C-470C-8B20-96B2E3FADE86}" srcOrd="10" destOrd="0" presId="urn:microsoft.com/office/officeart/2008/layout/VerticalCurvedList"/>
    <dgm:cxn modelId="{B59415AD-5DA3-4CD3-8AF6-7C9D487A32C3}" type="presParOf" srcId="{28378E87-CA6C-470C-8B20-96B2E3FADE86}" destId="{87FD8932-5B0C-4E63-8B6F-DAED57B64041}"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5AFE89D-6042-4B6B-9169-BE9C4D80F7AE}" type="doc">
      <dgm:prSet loTypeId="urn:microsoft.com/office/officeart/2005/8/layout/vList2" loCatId="list" qsTypeId="urn:microsoft.com/office/officeart/2005/8/quickstyle/3d3" qsCatId="3D" csTypeId="urn:microsoft.com/office/officeart/2005/8/colors/colorful1" csCatId="colorful" phldr="1"/>
      <dgm:spPr/>
      <dgm:t>
        <a:bodyPr/>
        <a:lstStyle/>
        <a:p>
          <a:endParaRPr lang="es-ES"/>
        </a:p>
      </dgm:t>
    </dgm:pt>
    <dgm:pt modelId="{BDC00533-B928-4F04-82C3-7C1B11565AB1}">
      <dgm:prSet phldrT="[Texto]"/>
      <dgm:spPr/>
      <dgm:t>
        <a:bodyPr/>
        <a:lstStyle/>
        <a:p>
          <a:r>
            <a:rPr lang="es-ES" dirty="0"/>
            <a:t>Solicitud de firma de certificado:</a:t>
          </a:r>
        </a:p>
      </dgm:t>
    </dgm:pt>
    <dgm:pt modelId="{A8974D1D-1B51-4A49-A7AA-0DC30BBEA47F}" type="parTrans" cxnId="{EE257098-2187-46F3-8AF1-DAAE84BB1028}">
      <dgm:prSet/>
      <dgm:spPr/>
      <dgm:t>
        <a:bodyPr/>
        <a:lstStyle/>
        <a:p>
          <a:endParaRPr lang="es-ES"/>
        </a:p>
      </dgm:t>
    </dgm:pt>
    <dgm:pt modelId="{B1D8B58F-726C-495A-8FB6-E4D8338C2CFA}" type="sibTrans" cxnId="{EE257098-2187-46F3-8AF1-DAAE84BB1028}">
      <dgm:prSet/>
      <dgm:spPr/>
      <dgm:t>
        <a:bodyPr/>
        <a:lstStyle/>
        <a:p>
          <a:endParaRPr lang="es-ES"/>
        </a:p>
      </dgm:t>
    </dgm:pt>
    <dgm:pt modelId="{B94E6814-EFA8-4BB9-8762-9C6CDEC389E4}">
      <dgm:prSet phldrT="[Texto]"/>
      <dgm:spPr/>
      <dgm:t>
        <a:bodyPr/>
        <a:lstStyle/>
        <a:p>
          <a:r>
            <a:rPr lang="es-ES" dirty="0"/>
            <a:t>El solicitante crea con un software la pareja de claves privada y publica y junto a sus datos identificativos, entrega su clave publica a la autoridad de certificación para que sea firmada por esta</a:t>
          </a:r>
        </a:p>
      </dgm:t>
    </dgm:pt>
    <dgm:pt modelId="{0FBA1671-4388-4C88-914E-42A2FB76A7C0}" type="parTrans" cxnId="{361868AA-3F3E-43C5-9930-2ACF0CE88F4C}">
      <dgm:prSet/>
      <dgm:spPr/>
      <dgm:t>
        <a:bodyPr/>
        <a:lstStyle/>
        <a:p>
          <a:endParaRPr lang="es-ES"/>
        </a:p>
      </dgm:t>
    </dgm:pt>
    <dgm:pt modelId="{257B9D09-A28A-4777-8E19-FD8F2116001D}" type="sibTrans" cxnId="{361868AA-3F3E-43C5-9930-2ACF0CE88F4C}">
      <dgm:prSet/>
      <dgm:spPr/>
      <dgm:t>
        <a:bodyPr/>
        <a:lstStyle/>
        <a:p>
          <a:endParaRPr lang="es-ES"/>
        </a:p>
      </dgm:t>
    </dgm:pt>
    <dgm:pt modelId="{4527A0E3-3EFB-4C44-A384-15F846BBF74A}">
      <dgm:prSet phldrT="[Texto]"/>
      <dgm:spPr/>
      <dgm:t>
        <a:bodyPr/>
        <a:lstStyle/>
        <a:p>
          <a:r>
            <a:rPr lang="es-ES" dirty="0"/>
            <a:t>Solicitud de certificado completo:</a:t>
          </a:r>
        </a:p>
      </dgm:t>
    </dgm:pt>
    <dgm:pt modelId="{DFC2468C-3548-4E1D-9FF4-A40FDCB073BB}" type="parTrans" cxnId="{748FCD14-0A72-4363-AFA8-54187B344BE3}">
      <dgm:prSet/>
      <dgm:spPr/>
      <dgm:t>
        <a:bodyPr/>
        <a:lstStyle/>
        <a:p>
          <a:endParaRPr lang="es-ES"/>
        </a:p>
      </dgm:t>
    </dgm:pt>
    <dgm:pt modelId="{90F6FB26-677F-4C38-B067-8D8215E95321}" type="sibTrans" cxnId="{748FCD14-0A72-4363-AFA8-54187B344BE3}">
      <dgm:prSet/>
      <dgm:spPr/>
      <dgm:t>
        <a:bodyPr/>
        <a:lstStyle/>
        <a:p>
          <a:endParaRPr lang="es-ES"/>
        </a:p>
      </dgm:t>
    </dgm:pt>
    <dgm:pt modelId="{BBD93C5F-966E-4889-9424-3D10EBB79BA5}">
      <dgm:prSet phldrT="[Texto]"/>
      <dgm:spPr/>
      <dgm:t>
        <a:bodyPr/>
        <a:lstStyle/>
        <a:p>
          <a:r>
            <a:rPr lang="es-ES" dirty="0"/>
            <a:t>El solicitante solo entrega sus datos identificativos y recibirá el certificado digital y su clave privada asociada, de modo que en este caso la pareja de claves es generada directamente por la autoridad de certificación.</a:t>
          </a:r>
        </a:p>
      </dgm:t>
    </dgm:pt>
    <dgm:pt modelId="{19B03942-A12A-42E3-A739-DCAB3F4B63D2}" type="parTrans" cxnId="{F7E2C305-3646-4CA4-A664-C3384BADAADE}">
      <dgm:prSet/>
      <dgm:spPr/>
      <dgm:t>
        <a:bodyPr/>
        <a:lstStyle/>
        <a:p>
          <a:endParaRPr lang="es-ES"/>
        </a:p>
      </dgm:t>
    </dgm:pt>
    <dgm:pt modelId="{BF5E6800-DC2F-4BD4-9D40-1A9231557AA4}" type="sibTrans" cxnId="{F7E2C305-3646-4CA4-A664-C3384BADAADE}">
      <dgm:prSet/>
      <dgm:spPr/>
      <dgm:t>
        <a:bodyPr/>
        <a:lstStyle/>
        <a:p>
          <a:endParaRPr lang="es-ES"/>
        </a:p>
      </dgm:t>
    </dgm:pt>
    <dgm:pt modelId="{6065B1D7-55C0-43DD-A585-DE3C309C9504}" type="pres">
      <dgm:prSet presAssocID="{B5AFE89D-6042-4B6B-9169-BE9C4D80F7AE}" presName="linear" presStyleCnt="0">
        <dgm:presLayoutVars>
          <dgm:animLvl val="lvl"/>
          <dgm:resizeHandles val="exact"/>
        </dgm:presLayoutVars>
      </dgm:prSet>
      <dgm:spPr/>
    </dgm:pt>
    <dgm:pt modelId="{72E3EC0D-FCE8-40ED-9574-92B77C616BBD}" type="pres">
      <dgm:prSet presAssocID="{BDC00533-B928-4F04-82C3-7C1B11565AB1}" presName="parentText" presStyleLbl="node1" presStyleIdx="0" presStyleCnt="2">
        <dgm:presLayoutVars>
          <dgm:chMax val="0"/>
          <dgm:bulletEnabled val="1"/>
        </dgm:presLayoutVars>
      </dgm:prSet>
      <dgm:spPr/>
    </dgm:pt>
    <dgm:pt modelId="{AF1ABB92-A827-48F3-BF91-97DF320E5307}" type="pres">
      <dgm:prSet presAssocID="{BDC00533-B928-4F04-82C3-7C1B11565AB1}" presName="childText" presStyleLbl="revTx" presStyleIdx="0" presStyleCnt="2">
        <dgm:presLayoutVars>
          <dgm:bulletEnabled val="1"/>
        </dgm:presLayoutVars>
      </dgm:prSet>
      <dgm:spPr/>
    </dgm:pt>
    <dgm:pt modelId="{F38454C7-986E-4EBC-888C-BE8D8D38B19B}" type="pres">
      <dgm:prSet presAssocID="{4527A0E3-3EFB-4C44-A384-15F846BBF74A}" presName="parentText" presStyleLbl="node1" presStyleIdx="1" presStyleCnt="2">
        <dgm:presLayoutVars>
          <dgm:chMax val="0"/>
          <dgm:bulletEnabled val="1"/>
        </dgm:presLayoutVars>
      </dgm:prSet>
      <dgm:spPr/>
    </dgm:pt>
    <dgm:pt modelId="{7138394B-2DAE-4032-8FD2-D571485CDFA7}" type="pres">
      <dgm:prSet presAssocID="{4527A0E3-3EFB-4C44-A384-15F846BBF74A}" presName="childText" presStyleLbl="revTx" presStyleIdx="1" presStyleCnt="2">
        <dgm:presLayoutVars>
          <dgm:bulletEnabled val="1"/>
        </dgm:presLayoutVars>
      </dgm:prSet>
      <dgm:spPr/>
    </dgm:pt>
  </dgm:ptLst>
  <dgm:cxnLst>
    <dgm:cxn modelId="{F7E2C305-3646-4CA4-A664-C3384BADAADE}" srcId="{4527A0E3-3EFB-4C44-A384-15F846BBF74A}" destId="{BBD93C5F-966E-4889-9424-3D10EBB79BA5}" srcOrd="0" destOrd="0" parTransId="{19B03942-A12A-42E3-A739-DCAB3F4B63D2}" sibTransId="{BF5E6800-DC2F-4BD4-9D40-1A9231557AA4}"/>
    <dgm:cxn modelId="{748FCD14-0A72-4363-AFA8-54187B344BE3}" srcId="{B5AFE89D-6042-4B6B-9169-BE9C4D80F7AE}" destId="{4527A0E3-3EFB-4C44-A384-15F846BBF74A}" srcOrd="1" destOrd="0" parTransId="{DFC2468C-3548-4E1D-9FF4-A40FDCB073BB}" sibTransId="{90F6FB26-677F-4C38-B067-8D8215E95321}"/>
    <dgm:cxn modelId="{6A090A18-3463-4B67-98F1-80C4CD007B9E}" type="presOf" srcId="{B5AFE89D-6042-4B6B-9169-BE9C4D80F7AE}" destId="{6065B1D7-55C0-43DD-A585-DE3C309C9504}" srcOrd="0" destOrd="0" presId="urn:microsoft.com/office/officeart/2005/8/layout/vList2"/>
    <dgm:cxn modelId="{49C56431-BA2A-48BA-9E39-58F7813194B1}" type="presOf" srcId="{B94E6814-EFA8-4BB9-8762-9C6CDEC389E4}" destId="{AF1ABB92-A827-48F3-BF91-97DF320E5307}" srcOrd="0" destOrd="0" presId="urn:microsoft.com/office/officeart/2005/8/layout/vList2"/>
    <dgm:cxn modelId="{593C355C-F162-4B74-9FE3-B4E249EC8E52}" type="presOf" srcId="{BDC00533-B928-4F04-82C3-7C1B11565AB1}" destId="{72E3EC0D-FCE8-40ED-9574-92B77C616BBD}" srcOrd="0" destOrd="0" presId="urn:microsoft.com/office/officeart/2005/8/layout/vList2"/>
    <dgm:cxn modelId="{63990F91-63F7-468E-B40E-07FBF99EFD26}" type="presOf" srcId="{4527A0E3-3EFB-4C44-A384-15F846BBF74A}" destId="{F38454C7-986E-4EBC-888C-BE8D8D38B19B}" srcOrd="0" destOrd="0" presId="urn:microsoft.com/office/officeart/2005/8/layout/vList2"/>
    <dgm:cxn modelId="{EE257098-2187-46F3-8AF1-DAAE84BB1028}" srcId="{B5AFE89D-6042-4B6B-9169-BE9C4D80F7AE}" destId="{BDC00533-B928-4F04-82C3-7C1B11565AB1}" srcOrd="0" destOrd="0" parTransId="{A8974D1D-1B51-4A49-A7AA-0DC30BBEA47F}" sibTransId="{B1D8B58F-726C-495A-8FB6-E4D8338C2CFA}"/>
    <dgm:cxn modelId="{361868AA-3F3E-43C5-9930-2ACF0CE88F4C}" srcId="{BDC00533-B928-4F04-82C3-7C1B11565AB1}" destId="{B94E6814-EFA8-4BB9-8762-9C6CDEC389E4}" srcOrd="0" destOrd="0" parTransId="{0FBA1671-4388-4C88-914E-42A2FB76A7C0}" sibTransId="{257B9D09-A28A-4777-8E19-FD8F2116001D}"/>
    <dgm:cxn modelId="{AE39EDB5-A841-4747-80AE-B1A490345524}" type="presOf" srcId="{BBD93C5F-966E-4889-9424-3D10EBB79BA5}" destId="{7138394B-2DAE-4032-8FD2-D571485CDFA7}" srcOrd="0" destOrd="0" presId="urn:microsoft.com/office/officeart/2005/8/layout/vList2"/>
    <dgm:cxn modelId="{72ED7F06-A47A-4FBC-A2C6-9EDB7231756B}" type="presParOf" srcId="{6065B1D7-55C0-43DD-A585-DE3C309C9504}" destId="{72E3EC0D-FCE8-40ED-9574-92B77C616BBD}" srcOrd="0" destOrd="0" presId="urn:microsoft.com/office/officeart/2005/8/layout/vList2"/>
    <dgm:cxn modelId="{2F8AB08A-D06A-45DE-9BBC-0DF8A0B11D59}" type="presParOf" srcId="{6065B1D7-55C0-43DD-A585-DE3C309C9504}" destId="{AF1ABB92-A827-48F3-BF91-97DF320E5307}" srcOrd="1" destOrd="0" presId="urn:microsoft.com/office/officeart/2005/8/layout/vList2"/>
    <dgm:cxn modelId="{947A7E05-2678-4B46-A82E-C06B881E2B52}" type="presParOf" srcId="{6065B1D7-55C0-43DD-A585-DE3C309C9504}" destId="{F38454C7-986E-4EBC-888C-BE8D8D38B19B}" srcOrd="2" destOrd="0" presId="urn:microsoft.com/office/officeart/2005/8/layout/vList2"/>
    <dgm:cxn modelId="{6A8B8A6A-0C0C-4BD5-BE02-48995801D92B}" type="presParOf" srcId="{6065B1D7-55C0-43DD-A585-DE3C309C9504}" destId="{7138394B-2DAE-4032-8FD2-D571485CDFA7}"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58B1FCB-A314-4B8D-9CA2-782F6389E80D}" type="doc">
      <dgm:prSet loTypeId="urn:microsoft.com/office/officeart/2005/8/layout/list1" loCatId="list" qsTypeId="urn:microsoft.com/office/officeart/2005/8/quickstyle/3d3" qsCatId="3D" csTypeId="urn:microsoft.com/office/officeart/2005/8/colors/colorful3" csCatId="colorful" phldr="1"/>
      <dgm:spPr/>
      <dgm:t>
        <a:bodyPr/>
        <a:lstStyle/>
        <a:p>
          <a:endParaRPr lang="es-ES"/>
        </a:p>
      </dgm:t>
    </dgm:pt>
    <dgm:pt modelId="{26D0A114-86BC-40B5-8E42-43DA55DCF7DA}">
      <dgm:prSet phldrT="[Texto]"/>
      <dgm:spPr/>
      <dgm:t>
        <a:bodyPr/>
        <a:lstStyle/>
        <a:p>
          <a:r>
            <a:rPr lang="es-ES" b="1" cap="none" spc="0" dirty="0">
              <a:ln w="0"/>
              <a:solidFill>
                <a:schemeClr val="tx1"/>
              </a:solidFill>
              <a:effectLst>
                <a:outerShdw blurRad="38100" dist="19050" dir="2700000" algn="tl" rotWithShape="0">
                  <a:schemeClr val="dk1">
                    <a:alpha val="40000"/>
                  </a:schemeClr>
                </a:outerShdw>
              </a:effectLst>
            </a:rPr>
            <a:t>Como se comprueba la identidad de un usuario antes de emitir el certificado</a:t>
          </a:r>
        </a:p>
      </dgm:t>
    </dgm:pt>
    <dgm:pt modelId="{1766F889-EDEC-4DAA-9099-45FEDDC7767F}" type="parTrans" cxnId="{90F46589-516F-485B-A89F-0B3F37C48C88}">
      <dgm:prSet/>
      <dgm:spPr/>
      <dgm:t>
        <a:bodyPr/>
        <a:lstStyle/>
        <a:p>
          <a:endParaRPr lang="es-ES" b="1" cap="none" spc="0">
            <a:ln w="0"/>
            <a:solidFill>
              <a:schemeClr val="tx1"/>
            </a:solidFill>
            <a:effectLst>
              <a:outerShdw blurRad="38100" dist="19050" dir="2700000" algn="tl" rotWithShape="0">
                <a:schemeClr val="dk1">
                  <a:alpha val="40000"/>
                </a:schemeClr>
              </a:outerShdw>
            </a:effectLst>
          </a:endParaRPr>
        </a:p>
      </dgm:t>
    </dgm:pt>
    <dgm:pt modelId="{F4001687-39E6-421C-ABEC-BD5E3156ED76}" type="sibTrans" cxnId="{90F46589-516F-485B-A89F-0B3F37C48C88}">
      <dgm:prSet/>
      <dgm:spPr/>
      <dgm:t>
        <a:bodyPr/>
        <a:lstStyle/>
        <a:p>
          <a:endParaRPr lang="es-ES" b="1" cap="none" spc="0">
            <a:ln w="0"/>
            <a:solidFill>
              <a:schemeClr val="tx1"/>
            </a:solidFill>
            <a:effectLst>
              <a:outerShdw blurRad="38100" dist="19050" dir="2700000" algn="tl" rotWithShape="0">
                <a:schemeClr val="dk1">
                  <a:alpha val="40000"/>
                </a:schemeClr>
              </a:outerShdw>
            </a:effectLst>
          </a:endParaRPr>
        </a:p>
      </dgm:t>
    </dgm:pt>
    <dgm:pt modelId="{8D51D579-3C4E-4B87-A4EC-21EFFABEAA3D}">
      <dgm:prSet phldrT="[Texto]"/>
      <dgm:spPr>
        <a:solidFill>
          <a:schemeClr val="accent1">
            <a:lumMod val="50000"/>
          </a:schemeClr>
        </a:solidFill>
      </dgm:spPr>
      <dgm:t>
        <a:bodyPr/>
        <a:lstStyle/>
        <a:p>
          <a:r>
            <a:rPr lang="es-ES" b="1" cap="none" spc="0" dirty="0">
              <a:ln w="0"/>
              <a:solidFill>
                <a:schemeClr val="tx1"/>
              </a:solidFill>
              <a:effectLst>
                <a:outerShdw blurRad="38100" dist="19050" dir="2700000" algn="tl" rotWithShape="0">
                  <a:schemeClr val="dk1">
                    <a:alpha val="40000"/>
                  </a:schemeClr>
                </a:outerShdw>
              </a:effectLst>
            </a:rPr>
            <a:t>Que datos y que atributos se incluyen en cada certificado</a:t>
          </a:r>
        </a:p>
      </dgm:t>
    </dgm:pt>
    <dgm:pt modelId="{C0D4E9A4-13D8-4610-AF67-B7617705B918}" type="parTrans" cxnId="{99FBA15E-88F7-4AEC-9F0B-C16FF66E70D0}">
      <dgm:prSet/>
      <dgm:spPr/>
      <dgm:t>
        <a:bodyPr/>
        <a:lstStyle/>
        <a:p>
          <a:endParaRPr lang="es-ES" b="1" cap="none" spc="0">
            <a:ln w="0"/>
            <a:solidFill>
              <a:schemeClr val="tx1"/>
            </a:solidFill>
            <a:effectLst>
              <a:outerShdw blurRad="38100" dist="19050" dir="2700000" algn="tl" rotWithShape="0">
                <a:schemeClr val="dk1">
                  <a:alpha val="40000"/>
                </a:schemeClr>
              </a:outerShdw>
            </a:effectLst>
          </a:endParaRPr>
        </a:p>
      </dgm:t>
    </dgm:pt>
    <dgm:pt modelId="{0251178F-9A81-4BEA-B7A7-773506A7BDE9}" type="sibTrans" cxnId="{99FBA15E-88F7-4AEC-9F0B-C16FF66E70D0}">
      <dgm:prSet/>
      <dgm:spPr/>
      <dgm:t>
        <a:bodyPr/>
        <a:lstStyle/>
        <a:p>
          <a:endParaRPr lang="es-ES" b="1" cap="none" spc="0">
            <a:ln w="0"/>
            <a:solidFill>
              <a:schemeClr val="tx1"/>
            </a:solidFill>
            <a:effectLst>
              <a:outerShdw blurRad="38100" dist="19050" dir="2700000" algn="tl" rotWithShape="0">
                <a:schemeClr val="dk1">
                  <a:alpha val="40000"/>
                </a:schemeClr>
              </a:outerShdw>
            </a:effectLst>
          </a:endParaRPr>
        </a:p>
      </dgm:t>
    </dgm:pt>
    <dgm:pt modelId="{2C57CB04-5886-428B-994D-0D12F20376D8}">
      <dgm:prSet phldrT="[Texto]"/>
      <dgm:spPr>
        <a:solidFill>
          <a:schemeClr val="accent3"/>
        </a:solidFill>
      </dgm:spPr>
      <dgm:t>
        <a:bodyPr/>
        <a:lstStyle/>
        <a:p>
          <a:r>
            <a:rPr lang="es-ES" b="1" cap="none" spc="0" dirty="0">
              <a:ln w="0"/>
              <a:solidFill>
                <a:schemeClr val="tx1"/>
              </a:solidFill>
              <a:effectLst>
                <a:outerShdw blurRad="38100" dist="19050" dir="2700000" algn="tl" rotWithShape="0">
                  <a:schemeClr val="dk1">
                    <a:alpha val="40000"/>
                  </a:schemeClr>
                </a:outerShdw>
              </a:effectLst>
            </a:rPr>
            <a:t>Como se comprueba la validez de un certificado que este siendo utilizado</a:t>
          </a:r>
        </a:p>
      </dgm:t>
    </dgm:pt>
    <dgm:pt modelId="{E541EC90-C5E7-4DC0-B271-1AE85AFA1963}" type="parTrans" cxnId="{9203559A-7FCB-4525-8F0F-8164C40A079E}">
      <dgm:prSet/>
      <dgm:spPr/>
      <dgm:t>
        <a:bodyPr/>
        <a:lstStyle/>
        <a:p>
          <a:endParaRPr lang="es-ES" b="1" cap="none" spc="0">
            <a:ln w="0"/>
            <a:solidFill>
              <a:schemeClr val="tx1"/>
            </a:solidFill>
            <a:effectLst>
              <a:outerShdw blurRad="38100" dist="19050" dir="2700000" algn="tl" rotWithShape="0">
                <a:schemeClr val="dk1">
                  <a:alpha val="40000"/>
                </a:schemeClr>
              </a:outerShdw>
            </a:effectLst>
          </a:endParaRPr>
        </a:p>
      </dgm:t>
    </dgm:pt>
    <dgm:pt modelId="{13606179-76F1-4FF7-8B11-A60E7D10951B}" type="sibTrans" cxnId="{9203559A-7FCB-4525-8F0F-8164C40A079E}">
      <dgm:prSet/>
      <dgm:spPr/>
      <dgm:t>
        <a:bodyPr/>
        <a:lstStyle/>
        <a:p>
          <a:endParaRPr lang="es-ES" b="1" cap="none" spc="0">
            <a:ln w="0"/>
            <a:solidFill>
              <a:schemeClr val="tx1"/>
            </a:solidFill>
            <a:effectLst>
              <a:outerShdw blurRad="38100" dist="19050" dir="2700000" algn="tl" rotWithShape="0">
                <a:schemeClr val="dk1">
                  <a:alpha val="40000"/>
                </a:schemeClr>
              </a:outerShdw>
            </a:effectLst>
          </a:endParaRPr>
        </a:p>
      </dgm:t>
    </dgm:pt>
    <dgm:pt modelId="{D62459EB-7212-4190-A7E6-7B721563309F}">
      <dgm:prSet>
        <dgm:style>
          <a:lnRef idx="0">
            <a:scrgbClr r="0" g="0" b="0"/>
          </a:lnRef>
          <a:fillRef idx="0">
            <a:scrgbClr r="0" g="0" b="0"/>
          </a:fillRef>
          <a:effectRef idx="0">
            <a:scrgbClr r="0" g="0" b="0"/>
          </a:effectRef>
          <a:fontRef idx="minor">
            <a:schemeClr val="lt1"/>
          </a:fontRef>
        </dgm:style>
      </dgm:prSet>
      <dgm:spPr>
        <a:solidFill>
          <a:schemeClr val="accent5"/>
        </a:solidFill>
        <a:ln>
          <a:noFill/>
        </a:ln>
      </dgm:spPr>
      <dgm:t>
        <a:bodyPr/>
        <a:lstStyle/>
        <a:p>
          <a:r>
            <a:rPr lang="es-ES" b="1" cap="none" spc="0" dirty="0">
              <a:ln w="0"/>
              <a:solidFill>
                <a:schemeClr val="tx1"/>
              </a:solidFill>
              <a:effectLst>
                <a:outerShdw blurRad="38100" dist="19050" dir="2700000" algn="tl" rotWithShape="0">
                  <a:schemeClr val="dk1">
                    <a:alpha val="40000"/>
                  </a:schemeClr>
                </a:outerShdw>
              </a:effectLst>
            </a:rPr>
            <a:t>Renovación de los certificados emitidos</a:t>
          </a:r>
        </a:p>
      </dgm:t>
    </dgm:pt>
    <dgm:pt modelId="{5DEB4187-CFF1-4BB1-A8E4-EE167228B9D2}" type="parTrans" cxnId="{73A11349-910F-4877-A183-8AECFD90BD4B}">
      <dgm:prSet/>
      <dgm:spPr/>
      <dgm:t>
        <a:bodyPr/>
        <a:lstStyle/>
        <a:p>
          <a:endParaRPr lang="es-ES" b="1" cap="none" spc="0">
            <a:ln w="0"/>
            <a:solidFill>
              <a:schemeClr val="tx1"/>
            </a:solidFill>
            <a:effectLst>
              <a:outerShdw blurRad="38100" dist="19050" dir="2700000" algn="tl" rotWithShape="0">
                <a:schemeClr val="dk1">
                  <a:alpha val="40000"/>
                </a:schemeClr>
              </a:outerShdw>
            </a:effectLst>
          </a:endParaRPr>
        </a:p>
      </dgm:t>
    </dgm:pt>
    <dgm:pt modelId="{B8D1922F-FBB6-458B-B664-9A501CE0B62D}" type="sibTrans" cxnId="{73A11349-910F-4877-A183-8AECFD90BD4B}">
      <dgm:prSet/>
      <dgm:spPr/>
      <dgm:t>
        <a:bodyPr/>
        <a:lstStyle/>
        <a:p>
          <a:endParaRPr lang="es-ES" b="1" cap="none" spc="0">
            <a:ln w="0"/>
            <a:solidFill>
              <a:schemeClr val="tx1"/>
            </a:solidFill>
            <a:effectLst>
              <a:outerShdw blurRad="38100" dist="19050" dir="2700000" algn="tl" rotWithShape="0">
                <a:schemeClr val="dk1">
                  <a:alpha val="40000"/>
                </a:schemeClr>
              </a:outerShdw>
            </a:effectLst>
          </a:endParaRPr>
        </a:p>
      </dgm:t>
    </dgm:pt>
    <dgm:pt modelId="{2C8EE231-7C71-4B78-9FB0-90EE57155AC5}">
      <dgm:prSet>
        <dgm:style>
          <a:lnRef idx="0">
            <a:scrgbClr r="0" g="0" b="0"/>
          </a:lnRef>
          <a:fillRef idx="0">
            <a:scrgbClr r="0" g="0" b="0"/>
          </a:fillRef>
          <a:effectRef idx="0">
            <a:scrgbClr r="0" g="0" b="0"/>
          </a:effectRef>
          <a:fontRef idx="minor">
            <a:schemeClr val="lt1"/>
          </a:fontRef>
        </dgm:style>
      </dgm:prSet>
      <dgm:spPr>
        <a:solidFill>
          <a:schemeClr val="accent2"/>
        </a:solidFill>
        <a:ln>
          <a:noFill/>
        </a:ln>
      </dgm:spPr>
      <dgm:t>
        <a:bodyPr/>
        <a:lstStyle/>
        <a:p>
          <a:r>
            <a:rPr lang="es-ES" b="1" cap="none" spc="0" dirty="0">
              <a:ln w="0"/>
              <a:solidFill>
                <a:schemeClr val="tx1"/>
              </a:solidFill>
              <a:effectLst>
                <a:outerShdw blurRad="38100" dist="19050" dir="2700000" algn="tl" rotWithShape="0">
                  <a:schemeClr val="dk1">
                    <a:alpha val="40000"/>
                  </a:schemeClr>
                </a:outerShdw>
              </a:effectLst>
            </a:rPr>
            <a:t>Revocación de los certificados y claves comprometidas </a:t>
          </a:r>
        </a:p>
      </dgm:t>
    </dgm:pt>
    <dgm:pt modelId="{16DAECE8-47E8-430B-8355-80EEBFD16879}" type="parTrans" cxnId="{5D73C57E-09EF-4593-9CB2-05295BDAC114}">
      <dgm:prSet/>
      <dgm:spPr/>
      <dgm:t>
        <a:bodyPr/>
        <a:lstStyle/>
        <a:p>
          <a:endParaRPr lang="es-ES" b="1" cap="none" spc="0">
            <a:ln w="0"/>
            <a:solidFill>
              <a:schemeClr val="tx1"/>
            </a:solidFill>
            <a:effectLst>
              <a:outerShdw blurRad="38100" dist="19050" dir="2700000" algn="tl" rotWithShape="0">
                <a:schemeClr val="dk1">
                  <a:alpha val="40000"/>
                </a:schemeClr>
              </a:outerShdw>
            </a:effectLst>
          </a:endParaRPr>
        </a:p>
      </dgm:t>
    </dgm:pt>
    <dgm:pt modelId="{CD7C2CE2-612F-4852-8ED6-2B0A784858DE}" type="sibTrans" cxnId="{5D73C57E-09EF-4593-9CB2-05295BDAC114}">
      <dgm:prSet/>
      <dgm:spPr/>
      <dgm:t>
        <a:bodyPr/>
        <a:lstStyle/>
        <a:p>
          <a:endParaRPr lang="es-ES" b="1" cap="none" spc="0">
            <a:ln w="0"/>
            <a:solidFill>
              <a:schemeClr val="tx1"/>
            </a:solidFill>
            <a:effectLst>
              <a:outerShdw blurRad="38100" dist="19050" dir="2700000" algn="tl" rotWithShape="0">
                <a:schemeClr val="dk1">
                  <a:alpha val="40000"/>
                </a:schemeClr>
              </a:outerShdw>
            </a:effectLst>
          </a:endParaRPr>
        </a:p>
      </dgm:t>
    </dgm:pt>
    <dgm:pt modelId="{DB3A0237-1E86-471E-B2D1-9324624C775E}">
      <dgm:prSet>
        <dgm:style>
          <a:lnRef idx="0">
            <a:scrgbClr r="0" g="0" b="0"/>
          </a:lnRef>
          <a:fillRef idx="0">
            <a:scrgbClr r="0" g="0" b="0"/>
          </a:fillRef>
          <a:effectRef idx="0">
            <a:scrgbClr r="0" g="0" b="0"/>
          </a:effectRef>
          <a:fontRef idx="minor">
            <a:schemeClr val="lt1"/>
          </a:fontRef>
        </dgm:style>
      </dgm:prSet>
      <dgm:spPr>
        <a:solidFill>
          <a:schemeClr val="accent1"/>
        </a:solidFill>
        <a:ln>
          <a:noFill/>
        </a:ln>
      </dgm:spPr>
      <dgm:t>
        <a:bodyPr/>
        <a:lstStyle/>
        <a:p>
          <a:r>
            <a:rPr lang="es-ES" b="1" cap="none" spc="0" dirty="0">
              <a:ln w="0"/>
              <a:solidFill>
                <a:schemeClr val="tx1"/>
              </a:solidFill>
              <a:effectLst>
                <a:outerShdw blurRad="38100" dist="19050" dir="2700000" algn="tl" rotWithShape="0">
                  <a:schemeClr val="dk1">
                    <a:alpha val="40000"/>
                  </a:schemeClr>
                </a:outerShdw>
              </a:effectLst>
            </a:rPr>
            <a:t>Publicación y actualización de las listas de certificados revocados</a:t>
          </a:r>
        </a:p>
      </dgm:t>
    </dgm:pt>
    <dgm:pt modelId="{0B206512-A266-4F25-933A-B373B56797AE}" type="parTrans" cxnId="{340FE25D-AC82-4D29-835B-27397AE64353}">
      <dgm:prSet/>
      <dgm:spPr/>
      <dgm:t>
        <a:bodyPr/>
        <a:lstStyle/>
        <a:p>
          <a:endParaRPr lang="es-ES" b="1" cap="none" spc="0">
            <a:ln w="0"/>
            <a:solidFill>
              <a:schemeClr val="tx1"/>
            </a:solidFill>
            <a:effectLst>
              <a:outerShdw blurRad="38100" dist="19050" dir="2700000" algn="tl" rotWithShape="0">
                <a:schemeClr val="dk1">
                  <a:alpha val="40000"/>
                </a:schemeClr>
              </a:outerShdw>
            </a:effectLst>
          </a:endParaRPr>
        </a:p>
      </dgm:t>
    </dgm:pt>
    <dgm:pt modelId="{38974204-6EAA-4FB2-B73F-162A0DF2F5F1}" type="sibTrans" cxnId="{340FE25D-AC82-4D29-835B-27397AE64353}">
      <dgm:prSet/>
      <dgm:spPr/>
      <dgm:t>
        <a:bodyPr/>
        <a:lstStyle/>
        <a:p>
          <a:endParaRPr lang="es-ES" b="1" cap="none" spc="0">
            <a:ln w="0"/>
            <a:solidFill>
              <a:schemeClr val="tx1"/>
            </a:solidFill>
            <a:effectLst>
              <a:outerShdw blurRad="38100" dist="19050" dir="2700000" algn="tl" rotWithShape="0">
                <a:schemeClr val="dk1">
                  <a:alpha val="40000"/>
                </a:schemeClr>
              </a:outerShdw>
            </a:effectLst>
          </a:endParaRPr>
        </a:p>
      </dgm:t>
    </dgm:pt>
    <dgm:pt modelId="{4D72A7F8-57F8-436A-B9B4-0564A7F5F6CA}" type="pres">
      <dgm:prSet presAssocID="{258B1FCB-A314-4B8D-9CA2-782F6389E80D}" presName="linear" presStyleCnt="0">
        <dgm:presLayoutVars>
          <dgm:dir/>
          <dgm:animLvl val="lvl"/>
          <dgm:resizeHandles val="exact"/>
        </dgm:presLayoutVars>
      </dgm:prSet>
      <dgm:spPr/>
    </dgm:pt>
    <dgm:pt modelId="{12B0D8E2-3BAC-4E0D-B0FB-3B0EEC41E4B2}" type="pres">
      <dgm:prSet presAssocID="{26D0A114-86BC-40B5-8E42-43DA55DCF7DA}" presName="parentLin" presStyleCnt="0"/>
      <dgm:spPr/>
    </dgm:pt>
    <dgm:pt modelId="{F52C25BB-C114-4615-B0D2-13CFE07CD025}" type="pres">
      <dgm:prSet presAssocID="{26D0A114-86BC-40B5-8E42-43DA55DCF7DA}" presName="parentLeftMargin" presStyleLbl="node1" presStyleIdx="0" presStyleCnt="6"/>
      <dgm:spPr/>
    </dgm:pt>
    <dgm:pt modelId="{CE17F7CB-01D4-4795-A115-A9C8590BB3B6}" type="pres">
      <dgm:prSet presAssocID="{26D0A114-86BC-40B5-8E42-43DA55DCF7DA}" presName="parentText" presStyleLbl="node1" presStyleIdx="0" presStyleCnt="6">
        <dgm:presLayoutVars>
          <dgm:chMax val="0"/>
          <dgm:bulletEnabled val="1"/>
        </dgm:presLayoutVars>
      </dgm:prSet>
      <dgm:spPr/>
    </dgm:pt>
    <dgm:pt modelId="{7CBADB2E-0DC5-4F98-B060-95613C47E6C5}" type="pres">
      <dgm:prSet presAssocID="{26D0A114-86BC-40B5-8E42-43DA55DCF7DA}" presName="negativeSpace" presStyleCnt="0"/>
      <dgm:spPr/>
    </dgm:pt>
    <dgm:pt modelId="{99C3150B-AEFD-4A46-9DF2-39D9BE4A7474}" type="pres">
      <dgm:prSet presAssocID="{26D0A114-86BC-40B5-8E42-43DA55DCF7DA}" presName="childText" presStyleLbl="conFgAcc1" presStyleIdx="0" presStyleCnt="6">
        <dgm:presLayoutVars>
          <dgm:bulletEnabled val="1"/>
        </dgm:presLayoutVars>
      </dgm:prSet>
      <dgm:spPr/>
    </dgm:pt>
    <dgm:pt modelId="{74146CA2-1CBD-497F-A95C-E979AA27CCDD}" type="pres">
      <dgm:prSet presAssocID="{F4001687-39E6-421C-ABEC-BD5E3156ED76}" presName="spaceBetweenRectangles" presStyleCnt="0"/>
      <dgm:spPr/>
    </dgm:pt>
    <dgm:pt modelId="{033F0429-FAF3-457A-AC35-249A56DD33DE}" type="pres">
      <dgm:prSet presAssocID="{8D51D579-3C4E-4B87-A4EC-21EFFABEAA3D}" presName="parentLin" presStyleCnt="0"/>
      <dgm:spPr/>
    </dgm:pt>
    <dgm:pt modelId="{0537F032-1FCF-4665-B2A9-3AD9F695FC80}" type="pres">
      <dgm:prSet presAssocID="{8D51D579-3C4E-4B87-A4EC-21EFFABEAA3D}" presName="parentLeftMargin" presStyleLbl="node1" presStyleIdx="0" presStyleCnt="6"/>
      <dgm:spPr/>
    </dgm:pt>
    <dgm:pt modelId="{F58132FC-097E-41AA-BB8F-2B449130F143}" type="pres">
      <dgm:prSet presAssocID="{8D51D579-3C4E-4B87-A4EC-21EFFABEAA3D}" presName="parentText" presStyleLbl="node1" presStyleIdx="1" presStyleCnt="6">
        <dgm:presLayoutVars>
          <dgm:chMax val="0"/>
          <dgm:bulletEnabled val="1"/>
        </dgm:presLayoutVars>
      </dgm:prSet>
      <dgm:spPr/>
    </dgm:pt>
    <dgm:pt modelId="{9A0EE0BA-7E8A-4EC2-BA0A-4683E11AC2FC}" type="pres">
      <dgm:prSet presAssocID="{8D51D579-3C4E-4B87-A4EC-21EFFABEAA3D}" presName="negativeSpace" presStyleCnt="0"/>
      <dgm:spPr/>
    </dgm:pt>
    <dgm:pt modelId="{44B0296D-44BA-494E-B704-45032DD81B40}" type="pres">
      <dgm:prSet presAssocID="{8D51D579-3C4E-4B87-A4EC-21EFFABEAA3D}" presName="childText" presStyleLbl="conFgAcc1" presStyleIdx="1" presStyleCnt="6">
        <dgm:presLayoutVars>
          <dgm:bulletEnabled val="1"/>
        </dgm:presLayoutVars>
      </dgm:prSet>
      <dgm:spPr/>
    </dgm:pt>
    <dgm:pt modelId="{7E898F3C-600A-4369-951A-A7DE4B31A927}" type="pres">
      <dgm:prSet presAssocID="{0251178F-9A81-4BEA-B7A7-773506A7BDE9}" presName="spaceBetweenRectangles" presStyleCnt="0"/>
      <dgm:spPr/>
    </dgm:pt>
    <dgm:pt modelId="{C095A842-40C9-4040-98E2-6B901C916BF8}" type="pres">
      <dgm:prSet presAssocID="{2C57CB04-5886-428B-994D-0D12F20376D8}" presName="parentLin" presStyleCnt="0"/>
      <dgm:spPr/>
    </dgm:pt>
    <dgm:pt modelId="{A6DAA378-1784-4DB8-8097-084668438674}" type="pres">
      <dgm:prSet presAssocID="{2C57CB04-5886-428B-994D-0D12F20376D8}" presName="parentLeftMargin" presStyleLbl="node1" presStyleIdx="1" presStyleCnt="6"/>
      <dgm:spPr/>
    </dgm:pt>
    <dgm:pt modelId="{2147A8E3-6F59-4A69-BDDB-53F3169E459D}" type="pres">
      <dgm:prSet presAssocID="{2C57CB04-5886-428B-994D-0D12F20376D8}" presName="parentText" presStyleLbl="node1" presStyleIdx="2" presStyleCnt="6">
        <dgm:presLayoutVars>
          <dgm:chMax val="0"/>
          <dgm:bulletEnabled val="1"/>
        </dgm:presLayoutVars>
      </dgm:prSet>
      <dgm:spPr/>
    </dgm:pt>
    <dgm:pt modelId="{20AFC65B-68E3-4AA4-B89B-2D26411EB9AD}" type="pres">
      <dgm:prSet presAssocID="{2C57CB04-5886-428B-994D-0D12F20376D8}" presName="negativeSpace" presStyleCnt="0"/>
      <dgm:spPr/>
    </dgm:pt>
    <dgm:pt modelId="{E98082D6-33F6-41A6-ACC6-852B03B13F99}" type="pres">
      <dgm:prSet presAssocID="{2C57CB04-5886-428B-994D-0D12F20376D8}" presName="childText" presStyleLbl="conFgAcc1" presStyleIdx="2" presStyleCnt="6">
        <dgm:presLayoutVars>
          <dgm:bulletEnabled val="1"/>
        </dgm:presLayoutVars>
      </dgm:prSet>
      <dgm:spPr/>
    </dgm:pt>
    <dgm:pt modelId="{CE715140-676D-4F5E-A83B-5457AA72A6C8}" type="pres">
      <dgm:prSet presAssocID="{13606179-76F1-4FF7-8B11-A60E7D10951B}" presName="spaceBetweenRectangles" presStyleCnt="0"/>
      <dgm:spPr/>
    </dgm:pt>
    <dgm:pt modelId="{EFAD8523-C651-41CF-B167-47D1EC30F057}" type="pres">
      <dgm:prSet presAssocID="{D62459EB-7212-4190-A7E6-7B721563309F}" presName="parentLin" presStyleCnt="0"/>
      <dgm:spPr/>
    </dgm:pt>
    <dgm:pt modelId="{70E509F7-F3F2-4678-9A42-A25D51822B0F}" type="pres">
      <dgm:prSet presAssocID="{D62459EB-7212-4190-A7E6-7B721563309F}" presName="parentLeftMargin" presStyleLbl="node1" presStyleIdx="2" presStyleCnt="6"/>
      <dgm:spPr/>
    </dgm:pt>
    <dgm:pt modelId="{DFFFB07D-EBB3-41AC-AFD2-9589B15C5546}" type="pres">
      <dgm:prSet presAssocID="{D62459EB-7212-4190-A7E6-7B721563309F}" presName="parentText" presStyleLbl="node1" presStyleIdx="3" presStyleCnt="6">
        <dgm:presLayoutVars>
          <dgm:chMax val="0"/>
          <dgm:bulletEnabled val="1"/>
        </dgm:presLayoutVars>
      </dgm:prSet>
      <dgm:spPr/>
    </dgm:pt>
    <dgm:pt modelId="{47784C5C-9754-4272-9E84-B168E6DDE200}" type="pres">
      <dgm:prSet presAssocID="{D62459EB-7212-4190-A7E6-7B721563309F}" presName="negativeSpace" presStyleCnt="0"/>
      <dgm:spPr/>
    </dgm:pt>
    <dgm:pt modelId="{51378BBD-4821-41DF-AD2C-13334C446F2C}" type="pres">
      <dgm:prSet presAssocID="{D62459EB-7212-4190-A7E6-7B721563309F}" presName="childText" presStyleLbl="conFgAcc1" presStyleIdx="3" presStyleCnt="6">
        <dgm:presLayoutVars>
          <dgm:bulletEnabled val="1"/>
        </dgm:presLayoutVars>
      </dgm:prSet>
      <dgm:spPr/>
    </dgm:pt>
    <dgm:pt modelId="{874B22B3-0D07-4F94-A684-866D68CE02F7}" type="pres">
      <dgm:prSet presAssocID="{B8D1922F-FBB6-458B-B664-9A501CE0B62D}" presName="spaceBetweenRectangles" presStyleCnt="0"/>
      <dgm:spPr/>
    </dgm:pt>
    <dgm:pt modelId="{081D00F1-4641-4068-8154-65CBA8C54A8F}" type="pres">
      <dgm:prSet presAssocID="{2C8EE231-7C71-4B78-9FB0-90EE57155AC5}" presName="parentLin" presStyleCnt="0"/>
      <dgm:spPr/>
    </dgm:pt>
    <dgm:pt modelId="{EBA47C13-E9A7-4422-8C8D-CE0840197B1C}" type="pres">
      <dgm:prSet presAssocID="{2C8EE231-7C71-4B78-9FB0-90EE57155AC5}" presName="parentLeftMargin" presStyleLbl="node1" presStyleIdx="3" presStyleCnt="6"/>
      <dgm:spPr/>
    </dgm:pt>
    <dgm:pt modelId="{AFD49768-6ECC-473A-91C3-D870DB293566}" type="pres">
      <dgm:prSet presAssocID="{2C8EE231-7C71-4B78-9FB0-90EE57155AC5}" presName="parentText" presStyleLbl="node1" presStyleIdx="4" presStyleCnt="6">
        <dgm:presLayoutVars>
          <dgm:chMax val="0"/>
          <dgm:bulletEnabled val="1"/>
        </dgm:presLayoutVars>
      </dgm:prSet>
      <dgm:spPr/>
    </dgm:pt>
    <dgm:pt modelId="{5B5BE581-9AF9-4FC8-B72E-D37945E26E27}" type="pres">
      <dgm:prSet presAssocID="{2C8EE231-7C71-4B78-9FB0-90EE57155AC5}" presName="negativeSpace" presStyleCnt="0"/>
      <dgm:spPr/>
    </dgm:pt>
    <dgm:pt modelId="{A91B1752-F202-4F08-8C08-9402AEB50A5B}" type="pres">
      <dgm:prSet presAssocID="{2C8EE231-7C71-4B78-9FB0-90EE57155AC5}" presName="childText" presStyleLbl="conFgAcc1" presStyleIdx="4" presStyleCnt="6">
        <dgm:presLayoutVars>
          <dgm:bulletEnabled val="1"/>
        </dgm:presLayoutVars>
      </dgm:prSet>
      <dgm:spPr/>
    </dgm:pt>
    <dgm:pt modelId="{76029A2B-DDA9-4CAA-9717-6291C7085CA0}" type="pres">
      <dgm:prSet presAssocID="{CD7C2CE2-612F-4852-8ED6-2B0A784858DE}" presName="spaceBetweenRectangles" presStyleCnt="0"/>
      <dgm:spPr/>
    </dgm:pt>
    <dgm:pt modelId="{A86E07A7-6D4E-4A87-BD81-BBAF078E4D96}" type="pres">
      <dgm:prSet presAssocID="{DB3A0237-1E86-471E-B2D1-9324624C775E}" presName="parentLin" presStyleCnt="0"/>
      <dgm:spPr/>
    </dgm:pt>
    <dgm:pt modelId="{EBC0B375-0C24-4286-88CA-5A450D95072F}" type="pres">
      <dgm:prSet presAssocID="{DB3A0237-1E86-471E-B2D1-9324624C775E}" presName="parentLeftMargin" presStyleLbl="node1" presStyleIdx="4" presStyleCnt="6"/>
      <dgm:spPr/>
    </dgm:pt>
    <dgm:pt modelId="{5A7817F0-51C1-4221-A34D-9064292ED041}" type="pres">
      <dgm:prSet presAssocID="{DB3A0237-1E86-471E-B2D1-9324624C775E}" presName="parentText" presStyleLbl="node1" presStyleIdx="5" presStyleCnt="6" custLinFactNeighborX="-9478" custLinFactNeighborY="-6232">
        <dgm:presLayoutVars>
          <dgm:chMax val="0"/>
          <dgm:bulletEnabled val="1"/>
        </dgm:presLayoutVars>
      </dgm:prSet>
      <dgm:spPr/>
    </dgm:pt>
    <dgm:pt modelId="{0ED400A6-F26E-4C6E-B1AF-CF3A55D3A42E}" type="pres">
      <dgm:prSet presAssocID="{DB3A0237-1E86-471E-B2D1-9324624C775E}" presName="negativeSpace" presStyleCnt="0"/>
      <dgm:spPr/>
    </dgm:pt>
    <dgm:pt modelId="{31F62C33-E17E-4765-BDDF-C05C159C5BEB}" type="pres">
      <dgm:prSet presAssocID="{DB3A0237-1E86-471E-B2D1-9324624C775E}" presName="childText" presStyleLbl="conFgAcc1" presStyleIdx="5" presStyleCnt="6">
        <dgm:presLayoutVars>
          <dgm:bulletEnabled val="1"/>
        </dgm:presLayoutVars>
      </dgm:prSet>
      <dgm:spPr/>
    </dgm:pt>
  </dgm:ptLst>
  <dgm:cxnLst>
    <dgm:cxn modelId="{C9EAB504-5293-4087-A7A5-F18973A92FFE}" type="presOf" srcId="{DB3A0237-1E86-471E-B2D1-9324624C775E}" destId="{EBC0B375-0C24-4286-88CA-5A450D95072F}" srcOrd="0" destOrd="0" presId="urn:microsoft.com/office/officeart/2005/8/layout/list1"/>
    <dgm:cxn modelId="{F5BCB622-CE48-43F3-8827-DBADAD195341}" type="presOf" srcId="{2C57CB04-5886-428B-994D-0D12F20376D8}" destId="{2147A8E3-6F59-4A69-BDDB-53F3169E459D}" srcOrd="1" destOrd="0" presId="urn:microsoft.com/office/officeart/2005/8/layout/list1"/>
    <dgm:cxn modelId="{79651E38-8764-42D0-8768-58F24F66D00C}" type="presOf" srcId="{26D0A114-86BC-40B5-8E42-43DA55DCF7DA}" destId="{F52C25BB-C114-4615-B0D2-13CFE07CD025}" srcOrd="0" destOrd="0" presId="urn:microsoft.com/office/officeart/2005/8/layout/list1"/>
    <dgm:cxn modelId="{0CA7095C-60DB-451C-AAF2-CDF700946F74}" type="presOf" srcId="{2C8EE231-7C71-4B78-9FB0-90EE57155AC5}" destId="{EBA47C13-E9A7-4422-8C8D-CE0840197B1C}" srcOrd="0" destOrd="0" presId="urn:microsoft.com/office/officeart/2005/8/layout/list1"/>
    <dgm:cxn modelId="{340FE25D-AC82-4D29-835B-27397AE64353}" srcId="{258B1FCB-A314-4B8D-9CA2-782F6389E80D}" destId="{DB3A0237-1E86-471E-B2D1-9324624C775E}" srcOrd="5" destOrd="0" parTransId="{0B206512-A266-4F25-933A-B373B56797AE}" sibTransId="{38974204-6EAA-4FB2-B73F-162A0DF2F5F1}"/>
    <dgm:cxn modelId="{99FBA15E-88F7-4AEC-9F0B-C16FF66E70D0}" srcId="{258B1FCB-A314-4B8D-9CA2-782F6389E80D}" destId="{8D51D579-3C4E-4B87-A4EC-21EFFABEAA3D}" srcOrd="1" destOrd="0" parTransId="{C0D4E9A4-13D8-4610-AF67-B7617705B918}" sibTransId="{0251178F-9A81-4BEA-B7A7-773506A7BDE9}"/>
    <dgm:cxn modelId="{A2DA3864-6DD2-4A9C-BB30-3BC035565A58}" type="presOf" srcId="{2C8EE231-7C71-4B78-9FB0-90EE57155AC5}" destId="{AFD49768-6ECC-473A-91C3-D870DB293566}" srcOrd="1" destOrd="0" presId="urn:microsoft.com/office/officeart/2005/8/layout/list1"/>
    <dgm:cxn modelId="{73A11349-910F-4877-A183-8AECFD90BD4B}" srcId="{258B1FCB-A314-4B8D-9CA2-782F6389E80D}" destId="{D62459EB-7212-4190-A7E6-7B721563309F}" srcOrd="3" destOrd="0" parTransId="{5DEB4187-CFF1-4BB1-A8E4-EE167228B9D2}" sibTransId="{B8D1922F-FBB6-458B-B664-9A501CE0B62D}"/>
    <dgm:cxn modelId="{5D73C57E-09EF-4593-9CB2-05295BDAC114}" srcId="{258B1FCB-A314-4B8D-9CA2-782F6389E80D}" destId="{2C8EE231-7C71-4B78-9FB0-90EE57155AC5}" srcOrd="4" destOrd="0" parTransId="{16DAECE8-47E8-430B-8355-80EEBFD16879}" sibTransId="{CD7C2CE2-612F-4852-8ED6-2B0A784858DE}"/>
    <dgm:cxn modelId="{90F46589-516F-485B-A89F-0B3F37C48C88}" srcId="{258B1FCB-A314-4B8D-9CA2-782F6389E80D}" destId="{26D0A114-86BC-40B5-8E42-43DA55DCF7DA}" srcOrd="0" destOrd="0" parTransId="{1766F889-EDEC-4DAA-9099-45FEDDC7767F}" sibTransId="{F4001687-39E6-421C-ABEC-BD5E3156ED76}"/>
    <dgm:cxn modelId="{78FBFD91-9CC3-49CC-A79B-7ED9C545BD96}" type="presOf" srcId="{D62459EB-7212-4190-A7E6-7B721563309F}" destId="{70E509F7-F3F2-4678-9A42-A25D51822B0F}" srcOrd="0" destOrd="0" presId="urn:microsoft.com/office/officeart/2005/8/layout/list1"/>
    <dgm:cxn modelId="{27D98492-F968-446E-AE49-7A43E7E8F6E6}" type="presOf" srcId="{8D51D579-3C4E-4B87-A4EC-21EFFABEAA3D}" destId="{0537F032-1FCF-4665-B2A9-3AD9F695FC80}" srcOrd="0" destOrd="0" presId="urn:microsoft.com/office/officeart/2005/8/layout/list1"/>
    <dgm:cxn modelId="{9203559A-7FCB-4525-8F0F-8164C40A079E}" srcId="{258B1FCB-A314-4B8D-9CA2-782F6389E80D}" destId="{2C57CB04-5886-428B-994D-0D12F20376D8}" srcOrd="2" destOrd="0" parTransId="{E541EC90-C5E7-4DC0-B271-1AE85AFA1963}" sibTransId="{13606179-76F1-4FF7-8B11-A60E7D10951B}"/>
    <dgm:cxn modelId="{F833B7B7-5BF1-4B89-9894-43539416E362}" type="presOf" srcId="{DB3A0237-1E86-471E-B2D1-9324624C775E}" destId="{5A7817F0-51C1-4221-A34D-9064292ED041}" srcOrd="1" destOrd="0" presId="urn:microsoft.com/office/officeart/2005/8/layout/list1"/>
    <dgm:cxn modelId="{FF67B4B9-C0BA-4177-9B4E-7CE731B6276C}" type="presOf" srcId="{258B1FCB-A314-4B8D-9CA2-782F6389E80D}" destId="{4D72A7F8-57F8-436A-B9B4-0564A7F5F6CA}" srcOrd="0" destOrd="0" presId="urn:microsoft.com/office/officeart/2005/8/layout/list1"/>
    <dgm:cxn modelId="{CF5270CB-199A-4FE8-9BA6-67A74FB91BC6}" type="presOf" srcId="{26D0A114-86BC-40B5-8E42-43DA55DCF7DA}" destId="{CE17F7CB-01D4-4795-A115-A9C8590BB3B6}" srcOrd="1" destOrd="0" presId="urn:microsoft.com/office/officeart/2005/8/layout/list1"/>
    <dgm:cxn modelId="{8AAEAECE-F732-4C1B-9340-427CBB5DFBDD}" type="presOf" srcId="{D62459EB-7212-4190-A7E6-7B721563309F}" destId="{DFFFB07D-EBB3-41AC-AFD2-9589B15C5546}" srcOrd="1" destOrd="0" presId="urn:microsoft.com/office/officeart/2005/8/layout/list1"/>
    <dgm:cxn modelId="{C5E4C5D0-5343-4B2C-B176-3BFE549927CE}" type="presOf" srcId="{2C57CB04-5886-428B-994D-0D12F20376D8}" destId="{A6DAA378-1784-4DB8-8097-084668438674}" srcOrd="0" destOrd="0" presId="urn:microsoft.com/office/officeart/2005/8/layout/list1"/>
    <dgm:cxn modelId="{4D1799DE-D474-4F19-828C-8CA7DE50D0F6}" type="presOf" srcId="{8D51D579-3C4E-4B87-A4EC-21EFFABEAA3D}" destId="{F58132FC-097E-41AA-BB8F-2B449130F143}" srcOrd="1" destOrd="0" presId="urn:microsoft.com/office/officeart/2005/8/layout/list1"/>
    <dgm:cxn modelId="{68B2BE77-BBB8-4DFA-A13B-9A989D49C995}" type="presParOf" srcId="{4D72A7F8-57F8-436A-B9B4-0564A7F5F6CA}" destId="{12B0D8E2-3BAC-4E0D-B0FB-3B0EEC41E4B2}" srcOrd="0" destOrd="0" presId="urn:microsoft.com/office/officeart/2005/8/layout/list1"/>
    <dgm:cxn modelId="{D37EE27C-0AF5-4BD2-B86A-58B862F4A1AC}" type="presParOf" srcId="{12B0D8E2-3BAC-4E0D-B0FB-3B0EEC41E4B2}" destId="{F52C25BB-C114-4615-B0D2-13CFE07CD025}" srcOrd="0" destOrd="0" presId="urn:microsoft.com/office/officeart/2005/8/layout/list1"/>
    <dgm:cxn modelId="{0A783686-EEA3-43D0-9F40-2DF434E634B2}" type="presParOf" srcId="{12B0D8E2-3BAC-4E0D-B0FB-3B0EEC41E4B2}" destId="{CE17F7CB-01D4-4795-A115-A9C8590BB3B6}" srcOrd="1" destOrd="0" presId="urn:microsoft.com/office/officeart/2005/8/layout/list1"/>
    <dgm:cxn modelId="{B8DAF892-AA33-4D87-8978-5BD07527ADFA}" type="presParOf" srcId="{4D72A7F8-57F8-436A-B9B4-0564A7F5F6CA}" destId="{7CBADB2E-0DC5-4F98-B060-95613C47E6C5}" srcOrd="1" destOrd="0" presId="urn:microsoft.com/office/officeart/2005/8/layout/list1"/>
    <dgm:cxn modelId="{AB8F4761-B7F1-4803-B891-680B3CA30367}" type="presParOf" srcId="{4D72A7F8-57F8-436A-B9B4-0564A7F5F6CA}" destId="{99C3150B-AEFD-4A46-9DF2-39D9BE4A7474}" srcOrd="2" destOrd="0" presId="urn:microsoft.com/office/officeart/2005/8/layout/list1"/>
    <dgm:cxn modelId="{E03F2E0C-3C7D-493D-819E-18665146E0C4}" type="presParOf" srcId="{4D72A7F8-57F8-436A-B9B4-0564A7F5F6CA}" destId="{74146CA2-1CBD-497F-A95C-E979AA27CCDD}" srcOrd="3" destOrd="0" presId="urn:microsoft.com/office/officeart/2005/8/layout/list1"/>
    <dgm:cxn modelId="{D3B2611F-DD1F-4EEC-876B-3E6578042C80}" type="presParOf" srcId="{4D72A7F8-57F8-436A-B9B4-0564A7F5F6CA}" destId="{033F0429-FAF3-457A-AC35-249A56DD33DE}" srcOrd="4" destOrd="0" presId="urn:microsoft.com/office/officeart/2005/8/layout/list1"/>
    <dgm:cxn modelId="{0664B777-1FCA-4334-9FB0-852B19971BE1}" type="presParOf" srcId="{033F0429-FAF3-457A-AC35-249A56DD33DE}" destId="{0537F032-1FCF-4665-B2A9-3AD9F695FC80}" srcOrd="0" destOrd="0" presId="urn:microsoft.com/office/officeart/2005/8/layout/list1"/>
    <dgm:cxn modelId="{5778CB94-5D03-47F1-B274-639E88795E9C}" type="presParOf" srcId="{033F0429-FAF3-457A-AC35-249A56DD33DE}" destId="{F58132FC-097E-41AA-BB8F-2B449130F143}" srcOrd="1" destOrd="0" presId="urn:microsoft.com/office/officeart/2005/8/layout/list1"/>
    <dgm:cxn modelId="{71B19909-5BCD-4E79-9811-4603FCB9E896}" type="presParOf" srcId="{4D72A7F8-57F8-436A-B9B4-0564A7F5F6CA}" destId="{9A0EE0BA-7E8A-4EC2-BA0A-4683E11AC2FC}" srcOrd="5" destOrd="0" presId="urn:microsoft.com/office/officeart/2005/8/layout/list1"/>
    <dgm:cxn modelId="{E1B66F81-22F5-44C1-9BFC-78EFA0ECE892}" type="presParOf" srcId="{4D72A7F8-57F8-436A-B9B4-0564A7F5F6CA}" destId="{44B0296D-44BA-494E-B704-45032DD81B40}" srcOrd="6" destOrd="0" presId="urn:microsoft.com/office/officeart/2005/8/layout/list1"/>
    <dgm:cxn modelId="{41F5BB38-B2EB-4F0D-A999-2CC57372A902}" type="presParOf" srcId="{4D72A7F8-57F8-436A-B9B4-0564A7F5F6CA}" destId="{7E898F3C-600A-4369-951A-A7DE4B31A927}" srcOrd="7" destOrd="0" presId="urn:microsoft.com/office/officeart/2005/8/layout/list1"/>
    <dgm:cxn modelId="{F1680BA4-6468-451A-A074-883D0F06A35D}" type="presParOf" srcId="{4D72A7F8-57F8-436A-B9B4-0564A7F5F6CA}" destId="{C095A842-40C9-4040-98E2-6B901C916BF8}" srcOrd="8" destOrd="0" presId="urn:microsoft.com/office/officeart/2005/8/layout/list1"/>
    <dgm:cxn modelId="{62FBB2B1-3DAF-4D33-9306-B8097183BF0C}" type="presParOf" srcId="{C095A842-40C9-4040-98E2-6B901C916BF8}" destId="{A6DAA378-1784-4DB8-8097-084668438674}" srcOrd="0" destOrd="0" presId="urn:microsoft.com/office/officeart/2005/8/layout/list1"/>
    <dgm:cxn modelId="{BB404411-A227-4797-AF09-2AB047DDB4F1}" type="presParOf" srcId="{C095A842-40C9-4040-98E2-6B901C916BF8}" destId="{2147A8E3-6F59-4A69-BDDB-53F3169E459D}" srcOrd="1" destOrd="0" presId="urn:microsoft.com/office/officeart/2005/8/layout/list1"/>
    <dgm:cxn modelId="{039333F6-004E-4DD9-B9D1-F2B6ACE5E094}" type="presParOf" srcId="{4D72A7F8-57F8-436A-B9B4-0564A7F5F6CA}" destId="{20AFC65B-68E3-4AA4-B89B-2D26411EB9AD}" srcOrd="9" destOrd="0" presId="urn:microsoft.com/office/officeart/2005/8/layout/list1"/>
    <dgm:cxn modelId="{963E730B-C15E-41F1-881D-753CD1DADB59}" type="presParOf" srcId="{4D72A7F8-57F8-436A-B9B4-0564A7F5F6CA}" destId="{E98082D6-33F6-41A6-ACC6-852B03B13F99}" srcOrd="10" destOrd="0" presId="urn:microsoft.com/office/officeart/2005/8/layout/list1"/>
    <dgm:cxn modelId="{355AC983-C290-49F1-B1A1-EC417293414D}" type="presParOf" srcId="{4D72A7F8-57F8-436A-B9B4-0564A7F5F6CA}" destId="{CE715140-676D-4F5E-A83B-5457AA72A6C8}" srcOrd="11" destOrd="0" presId="urn:microsoft.com/office/officeart/2005/8/layout/list1"/>
    <dgm:cxn modelId="{C2167F34-E18E-4339-A24D-622F5D1A2324}" type="presParOf" srcId="{4D72A7F8-57F8-436A-B9B4-0564A7F5F6CA}" destId="{EFAD8523-C651-41CF-B167-47D1EC30F057}" srcOrd="12" destOrd="0" presId="urn:microsoft.com/office/officeart/2005/8/layout/list1"/>
    <dgm:cxn modelId="{D95856BC-87B8-4B3C-9AE8-B34506D7DFD0}" type="presParOf" srcId="{EFAD8523-C651-41CF-B167-47D1EC30F057}" destId="{70E509F7-F3F2-4678-9A42-A25D51822B0F}" srcOrd="0" destOrd="0" presId="urn:microsoft.com/office/officeart/2005/8/layout/list1"/>
    <dgm:cxn modelId="{6A8B22A3-C0C0-48C1-8B2C-431EA3976B1A}" type="presParOf" srcId="{EFAD8523-C651-41CF-B167-47D1EC30F057}" destId="{DFFFB07D-EBB3-41AC-AFD2-9589B15C5546}" srcOrd="1" destOrd="0" presId="urn:microsoft.com/office/officeart/2005/8/layout/list1"/>
    <dgm:cxn modelId="{22E1E78D-968D-492E-9D2D-11D9BDBE171A}" type="presParOf" srcId="{4D72A7F8-57F8-436A-B9B4-0564A7F5F6CA}" destId="{47784C5C-9754-4272-9E84-B168E6DDE200}" srcOrd="13" destOrd="0" presId="urn:microsoft.com/office/officeart/2005/8/layout/list1"/>
    <dgm:cxn modelId="{AC230745-C087-4D9F-8225-71DF558AC191}" type="presParOf" srcId="{4D72A7F8-57F8-436A-B9B4-0564A7F5F6CA}" destId="{51378BBD-4821-41DF-AD2C-13334C446F2C}" srcOrd="14" destOrd="0" presId="urn:microsoft.com/office/officeart/2005/8/layout/list1"/>
    <dgm:cxn modelId="{A4FABD14-7C69-4536-AB73-5D5A67956F52}" type="presParOf" srcId="{4D72A7F8-57F8-436A-B9B4-0564A7F5F6CA}" destId="{874B22B3-0D07-4F94-A684-866D68CE02F7}" srcOrd="15" destOrd="0" presId="urn:microsoft.com/office/officeart/2005/8/layout/list1"/>
    <dgm:cxn modelId="{A3FF9078-B875-47A7-8508-D9AD7A8F278D}" type="presParOf" srcId="{4D72A7F8-57F8-436A-B9B4-0564A7F5F6CA}" destId="{081D00F1-4641-4068-8154-65CBA8C54A8F}" srcOrd="16" destOrd="0" presId="urn:microsoft.com/office/officeart/2005/8/layout/list1"/>
    <dgm:cxn modelId="{A5B322CF-383B-4F1A-AED1-B174E8D296B9}" type="presParOf" srcId="{081D00F1-4641-4068-8154-65CBA8C54A8F}" destId="{EBA47C13-E9A7-4422-8C8D-CE0840197B1C}" srcOrd="0" destOrd="0" presId="urn:microsoft.com/office/officeart/2005/8/layout/list1"/>
    <dgm:cxn modelId="{3AFA2EB9-3EA5-450F-8062-8838162541B0}" type="presParOf" srcId="{081D00F1-4641-4068-8154-65CBA8C54A8F}" destId="{AFD49768-6ECC-473A-91C3-D870DB293566}" srcOrd="1" destOrd="0" presId="urn:microsoft.com/office/officeart/2005/8/layout/list1"/>
    <dgm:cxn modelId="{EE374D58-851B-4D8A-A224-823DE9EB0262}" type="presParOf" srcId="{4D72A7F8-57F8-436A-B9B4-0564A7F5F6CA}" destId="{5B5BE581-9AF9-4FC8-B72E-D37945E26E27}" srcOrd="17" destOrd="0" presId="urn:microsoft.com/office/officeart/2005/8/layout/list1"/>
    <dgm:cxn modelId="{8E6F2883-37A0-481C-B545-BA5967F554AE}" type="presParOf" srcId="{4D72A7F8-57F8-436A-B9B4-0564A7F5F6CA}" destId="{A91B1752-F202-4F08-8C08-9402AEB50A5B}" srcOrd="18" destOrd="0" presId="urn:microsoft.com/office/officeart/2005/8/layout/list1"/>
    <dgm:cxn modelId="{E1129B6E-5102-4C79-A4C0-B03FE7E6F9EB}" type="presParOf" srcId="{4D72A7F8-57F8-436A-B9B4-0564A7F5F6CA}" destId="{76029A2B-DDA9-4CAA-9717-6291C7085CA0}" srcOrd="19" destOrd="0" presId="urn:microsoft.com/office/officeart/2005/8/layout/list1"/>
    <dgm:cxn modelId="{F1E10AFB-1BE1-4673-A09C-C31C2EC57389}" type="presParOf" srcId="{4D72A7F8-57F8-436A-B9B4-0564A7F5F6CA}" destId="{A86E07A7-6D4E-4A87-BD81-BBAF078E4D96}" srcOrd="20" destOrd="0" presId="urn:microsoft.com/office/officeart/2005/8/layout/list1"/>
    <dgm:cxn modelId="{41C2BBD4-B3AE-4317-A17C-620F999E09E3}" type="presParOf" srcId="{A86E07A7-6D4E-4A87-BD81-BBAF078E4D96}" destId="{EBC0B375-0C24-4286-88CA-5A450D95072F}" srcOrd="0" destOrd="0" presId="urn:microsoft.com/office/officeart/2005/8/layout/list1"/>
    <dgm:cxn modelId="{3CF10464-3D6A-4BE7-ACF0-8D480D6D5FD1}" type="presParOf" srcId="{A86E07A7-6D4E-4A87-BD81-BBAF078E4D96}" destId="{5A7817F0-51C1-4221-A34D-9064292ED041}" srcOrd="1" destOrd="0" presId="urn:microsoft.com/office/officeart/2005/8/layout/list1"/>
    <dgm:cxn modelId="{A66A31C1-D434-4ED7-87CF-6F35195E82E5}" type="presParOf" srcId="{4D72A7F8-57F8-436A-B9B4-0564A7F5F6CA}" destId="{0ED400A6-F26E-4C6E-B1AF-CF3A55D3A42E}" srcOrd="21" destOrd="0" presId="urn:microsoft.com/office/officeart/2005/8/layout/list1"/>
    <dgm:cxn modelId="{7658B5E3-2661-41CB-B97E-93C22DC4FE93}" type="presParOf" srcId="{4D72A7F8-57F8-436A-B9B4-0564A7F5F6CA}" destId="{31F62C33-E17E-4765-BDDF-C05C159C5BEB}" srcOrd="22"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58B1FCB-A314-4B8D-9CA2-782F6389E80D}" type="doc">
      <dgm:prSet loTypeId="urn:microsoft.com/office/officeart/2005/8/layout/list1" loCatId="list" qsTypeId="urn:microsoft.com/office/officeart/2005/8/quickstyle/3d3" qsCatId="3D" csTypeId="urn:microsoft.com/office/officeart/2005/8/colors/colorful3" csCatId="colorful" phldr="1"/>
      <dgm:spPr/>
      <dgm:t>
        <a:bodyPr/>
        <a:lstStyle/>
        <a:p>
          <a:endParaRPr lang="es-ES"/>
        </a:p>
      </dgm:t>
    </dgm:pt>
    <dgm:pt modelId="{26D0A114-86BC-40B5-8E42-43DA55DCF7DA}">
      <dgm:prSet phldrT="[Texto]" custT="1"/>
      <dgm:spPr/>
      <dgm:t>
        <a:bodyPr/>
        <a:lstStyle/>
        <a:p>
          <a:r>
            <a:rPr lang="es-ES" sz="1600" b="1" cap="none" spc="0" dirty="0">
              <a:ln w="0"/>
              <a:solidFill>
                <a:schemeClr val="tx1"/>
              </a:solidFill>
              <a:effectLst>
                <a:outerShdw blurRad="38100" dist="19050" dir="2700000" algn="tl" rotWithShape="0">
                  <a:schemeClr val="dk1">
                    <a:alpha val="40000"/>
                  </a:schemeClr>
                </a:outerShdw>
              </a:effectLst>
            </a:rPr>
            <a:t>Publicación del listado de aplicaciones en las que se podrían utilizar los certificados emitidos </a:t>
          </a:r>
          <a:r>
            <a:rPr lang="es-ES" sz="1600" b="1" cap="none" spc="0" dirty="0" err="1">
              <a:ln w="0"/>
              <a:solidFill>
                <a:schemeClr val="tx1"/>
              </a:solidFill>
              <a:effectLst>
                <a:outerShdw blurRad="38100" dist="19050" dir="2700000" algn="tl" rotWithShape="0">
                  <a:schemeClr val="dk1">
                    <a:alpha val="40000"/>
                  </a:schemeClr>
                </a:outerShdw>
              </a:effectLst>
            </a:rPr>
            <a:t>asi</a:t>
          </a:r>
          <a:r>
            <a:rPr lang="es-ES" sz="1600" b="1" cap="none" spc="0" dirty="0">
              <a:ln w="0"/>
              <a:solidFill>
                <a:schemeClr val="tx1"/>
              </a:solidFill>
              <a:effectLst>
                <a:outerShdw blurRad="38100" dist="19050" dir="2700000" algn="tl" rotWithShape="0">
                  <a:schemeClr val="dk1">
                    <a:alpha val="40000"/>
                  </a:schemeClr>
                </a:outerShdw>
              </a:effectLst>
            </a:rPr>
            <a:t> como aquellas en las que los certificados no serian validos</a:t>
          </a:r>
        </a:p>
      </dgm:t>
    </dgm:pt>
    <dgm:pt modelId="{1766F889-EDEC-4DAA-9099-45FEDDC7767F}" type="parTrans" cxnId="{90F46589-516F-485B-A89F-0B3F37C48C88}">
      <dgm:prSet/>
      <dgm:spPr/>
      <dgm:t>
        <a:bodyPr/>
        <a:lstStyle/>
        <a:p>
          <a:endParaRPr lang="es-ES" sz="2000" b="1" cap="none" spc="0">
            <a:ln w="0"/>
            <a:solidFill>
              <a:schemeClr val="tx1"/>
            </a:solidFill>
            <a:effectLst>
              <a:outerShdw blurRad="38100" dist="19050" dir="2700000" algn="tl" rotWithShape="0">
                <a:schemeClr val="dk1">
                  <a:alpha val="40000"/>
                </a:schemeClr>
              </a:outerShdw>
            </a:effectLst>
          </a:endParaRPr>
        </a:p>
      </dgm:t>
    </dgm:pt>
    <dgm:pt modelId="{F4001687-39E6-421C-ABEC-BD5E3156ED76}" type="sibTrans" cxnId="{90F46589-516F-485B-A89F-0B3F37C48C88}">
      <dgm:prSet/>
      <dgm:spPr/>
      <dgm:t>
        <a:bodyPr/>
        <a:lstStyle/>
        <a:p>
          <a:endParaRPr lang="es-ES" sz="2000" b="1" cap="none" spc="0">
            <a:ln w="0"/>
            <a:solidFill>
              <a:schemeClr val="tx1"/>
            </a:solidFill>
            <a:effectLst>
              <a:outerShdw blurRad="38100" dist="19050" dir="2700000" algn="tl" rotWithShape="0">
                <a:schemeClr val="dk1">
                  <a:alpha val="40000"/>
                </a:schemeClr>
              </a:outerShdw>
            </a:effectLst>
          </a:endParaRPr>
        </a:p>
      </dgm:t>
    </dgm:pt>
    <dgm:pt modelId="{8D51D579-3C4E-4B87-A4EC-21EFFABEAA3D}">
      <dgm:prSet phldrT="[Texto]" custT="1"/>
      <dgm:spPr>
        <a:solidFill>
          <a:schemeClr val="accent1">
            <a:lumMod val="50000"/>
          </a:schemeClr>
        </a:solidFill>
      </dgm:spPr>
      <dgm:t>
        <a:bodyPr/>
        <a:lstStyle/>
        <a:p>
          <a:r>
            <a:rPr lang="es-ES" sz="1600" b="1" cap="none" spc="0" dirty="0">
              <a:ln w="0"/>
              <a:solidFill>
                <a:schemeClr val="tx1"/>
              </a:solidFill>
              <a:effectLst>
                <a:outerShdw blurRad="38100" dist="19050" dir="2700000" algn="tl" rotWithShape="0">
                  <a:schemeClr val="dk1">
                    <a:alpha val="40000"/>
                  </a:schemeClr>
                </a:outerShdw>
              </a:effectLst>
            </a:rPr>
            <a:t>Responsabilidad legal y posibles indemnizaciones que asume la autoridad  de certificación frente a operaciones fraudulentas</a:t>
          </a:r>
        </a:p>
      </dgm:t>
    </dgm:pt>
    <dgm:pt modelId="{C0D4E9A4-13D8-4610-AF67-B7617705B918}" type="parTrans" cxnId="{99FBA15E-88F7-4AEC-9F0B-C16FF66E70D0}">
      <dgm:prSet/>
      <dgm:spPr/>
      <dgm:t>
        <a:bodyPr/>
        <a:lstStyle/>
        <a:p>
          <a:endParaRPr lang="es-ES" sz="2000" b="1" cap="none" spc="0">
            <a:ln w="0"/>
            <a:solidFill>
              <a:schemeClr val="tx1"/>
            </a:solidFill>
            <a:effectLst>
              <a:outerShdw blurRad="38100" dist="19050" dir="2700000" algn="tl" rotWithShape="0">
                <a:schemeClr val="dk1">
                  <a:alpha val="40000"/>
                </a:schemeClr>
              </a:outerShdw>
            </a:effectLst>
          </a:endParaRPr>
        </a:p>
      </dgm:t>
    </dgm:pt>
    <dgm:pt modelId="{0251178F-9A81-4BEA-B7A7-773506A7BDE9}" type="sibTrans" cxnId="{99FBA15E-88F7-4AEC-9F0B-C16FF66E70D0}">
      <dgm:prSet/>
      <dgm:spPr/>
      <dgm:t>
        <a:bodyPr/>
        <a:lstStyle/>
        <a:p>
          <a:endParaRPr lang="es-ES" sz="2000" b="1" cap="none" spc="0">
            <a:ln w="0"/>
            <a:solidFill>
              <a:schemeClr val="tx1"/>
            </a:solidFill>
            <a:effectLst>
              <a:outerShdw blurRad="38100" dist="19050" dir="2700000" algn="tl" rotWithShape="0">
                <a:schemeClr val="dk1">
                  <a:alpha val="40000"/>
                </a:schemeClr>
              </a:outerShdw>
            </a:effectLst>
          </a:endParaRPr>
        </a:p>
      </dgm:t>
    </dgm:pt>
    <dgm:pt modelId="{2C57CB04-5886-428B-994D-0D12F20376D8}">
      <dgm:prSet phldrT="[Texto]" custT="1"/>
      <dgm:spPr>
        <a:solidFill>
          <a:schemeClr val="accent3"/>
        </a:solidFill>
      </dgm:spPr>
      <dgm:t>
        <a:bodyPr/>
        <a:lstStyle/>
        <a:p>
          <a:r>
            <a:rPr lang="es-ES" sz="1600" b="1" cap="none" spc="0" dirty="0">
              <a:ln w="0"/>
              <a:solidFill>
                <a:schemeClr val="tx1"/>
              </a:solidFill>
              <a:effectLst>
                <a:outerShdw blurRad="38100" dist="19050" dir="2700000" algn="tl" rotWithShape="0">
                  <a:schemeClr val="dk1">
                    <a:alpha val="40000"/>
                  </a:schemeClr>
                </a:outerShdw>
              </a:effectLst>
            </a:rPr>
            <a:t>Medidas de seguridad físicas y lógicas implantadas por la Autoridad de certificación</a:t>
          </a:r>
        </a:p>
      </dgm:t>
    </dgm:pt>
    <dgm:pt modelId="{E541EC90-C5E7-4DC0-B271-1AE85AFA1963}" type="parTrans" cxnId="{9203559A-7FCB-4525-8F0F-8164C40A079E}">
      <dgm:prSet/>
      <dgm:spPr/>
      <dgm:t>
        <a:bodyPr/>
        <a:lstStyle/>
        <a:p>
          <a:endParaRPr lang="es-ES" sz="2000" b="1" cap="none" spc="0">
            <a:ln w="0"/>
            <a:solidFill>
              <a:schemeClr val="tx1"/>
            </a:solidFill>
            <a:effectLst>
              <a:outerShdw blurRad="38100" dist="19050" dir="2700000" algn="tl" rotWithShape="0">
                <a:schemeClr val="dk1">
                  <a:alpha val="40000"/>
                </a:schemeClr>
              </a:outerShdw>
            </a:effectLst>
          </a:endParaRPr>
        </a:p>
      </dgm:t>
    </dgm:pt>
    <dgm:pt modelId="{13606179-76F1-4FF7-8B11-A60E7D10951B}" type="sibTrans" cxnId="{9203559A-7FCB-4525-8F0F-8164C40A079E}">
      <dgm:prSet/>
      <dgm:spPr/>
      <dgm:t>
        <a:bodyPr/>
        <a:lstStyle/>
        <a:p>
          <a:endParaRPr lang="es-ES" sz="2000" b="1" cap="none" spc="0">
            <a:ln w="0"/>
            <a:solidFill>
              <a:schemeClr val="tx1"/>
            </a:solidFill>
            <a:effectLst>
              <a:outerShdw blurRad="38100" dist="19050" dir="2700000" algn="tl" rotWithShape="0">
                <a:schemeClr val="dk1">
                  <a:alpha val="40000"/>
                </a:schemeClr>
              </a:outerShdw>
            </a:effectLst>
          </a:endParaRPr>
        </a:p>
      </dgm:t>
    </dgm:pt>
    <dgm:pt modelId="{D62459EB-7212-4190-A7E6-7B721563309F}">
      <dgm:prSet custT="1">
        <dgm:style>
          <a:lnRef idx="0">
            <a:scrgbClr r="0" g="0" b="0"/>
          </a:lnRef>
          <a:fillRef idx="0">
            <a:scrgbClr r="0" g="0" b="0"/>
          </a:fillRef>
          <a:effectRef idx="0">
            <a:scrgbClr r="0" g="0" b="0"/>
          </a:effectRef>
          <a:fontRef idx="minor">
            <a:schemeClr val="lt1"/>
          </a:fontRef>
        </dgm:style>
      </dgm:prSet>
      <dgm:spPr>
        <a:solidFill>
          <a:schemeClr val="accent5"/>
        </a:solidFill>
        <a:ln>
          <a:noFill/>
        </a:ln>
      </dgm:spPr>
      <dgm:t>
        <a:bodyPr/>
        <a:lstStyle/>
        <a:p>
          <a:r>
            <a:rPr lang="es-ES" sz="1600" b="1" cap="none" spc="0" dirty="0">
              <a:ln w="0"/>
              <a:solidFill>
                <a:schemeClr val="tx1"/>
              </a:solidFill>
              <a:effectLst>
                <a:outerShdw blurRad="38100" dist="19050" dir="2700000" algn="tl" rotWithShape="0">
                  <a:schemeClr val="dk1">
                    <a:alpha val="40000"/>
                  </a:schemeClr>
                </a:outerShdw>
              </a:effectLst>
            </a:rPr>
            <a:t>Auditorias periódicas previstas</a:t>
          </a:r>
        </a:p>
      </dgm:t>
    </dgm:pt>
    <dgm:pt modelId="{5DEB4187-CFF1-4BB1-A8E4-EE167228B9D2}" type="parTrans" cxnId="{73A11349-910F-4877-A183-8AECFD90BD4B}">
      <dgm:prSet/>
      <dgm:spPr/>
      <dgm:t>
        <a:bodyPr/>
        <a:lstStyle/>
        <a:p>
          <a:endParaRPr lang="es-ES" sz="2000" b="1" cap="none" spc="0">
            <a:ln w="0"/>
            <a:solidFill>
              <a:schemeClr val="tx1"/>
            </a:solidFill>
            <a:effectLst>
              <a:outerShdw blurRad="38100" dist="19050" dir="2700000" algn="tl" rotWithShape="0">
                <a:schemeClr val="dk1">
                  <a:alpha val="40000"/>
                </a:schemeClr>
              </a:outerShdw>
            </a:effectLst>
          </a:endParaRPr>
        </a:p>
      </dgm:t>
    </dgm:pt>
    <dgm:pt modelId="{B8D1922F-FBB6-458B-B664-9A501CE0B62D}" type="sibTrans" cxnId="{73A11349-910F-4877-A183-8AECFD90BD4B}">
      <dgm:prSet/>
      <dgm:spPr/>
      <dgm:t>
        <a:bodyPr/>
        <a:lstStyle/>
        <a:p>
          <a:endParaRPr lang="es-ES" sz="2000" b="1" cap="none" spc="0">
            <a:ln w="0"/>
            <a:solidFill>
              <a:schemeClr val="tx1"/>
            </a:solidFill>
            <a:effectLst>
              <a:outerShdw blurRad="38100" dist="19050" dir="2700000" algn="tl" rotWithShape="0">
                <a:schemeClr val="dk1">
                  <a:alpha val="40000"/>
                </a:schemeClr>
              </a:outerShdw>
            </a:effectLst>
          </a:endParaRPr>
        </a:p>
      </dgm:t>
    </dgm:pt>
    <dgm:pt modelId="{1D61566E-B24E-4601-BF02-8AA6819A2165}">
      <dgm:prSet custT="1"/>
      <dgm:spPr/>
      <dgm:t>
        <a:bodyPr/>
        <a:lstStyle/>
        <a:p>
          <a:r>
            <a:rPr lang="es-ES" sz="1600" b="1" cap="none" spc="0" dirty="0">
              <a:ln w="0"/>
              <a:solidFill>
                <a:schemeClr val="tx1"/>
              </a:solidFill>
              <a:effectLst>
                <a:outerShdw blurRad="38100" dist="19050" dir="2700000" algn="tl" rotWithShape="0">
                  <a:schemeClr val="dk1">
                    <a:alpha val="40000"/>
                  </a:schemeClr>
                </a:outerShdw>
              </a:effectLst>
            </a:rPr>
            <a:t>Definición de las obligaciones de los usuarios </a:t>
          </a:r>
          <a:endParaRPr lang="es-ES" sz="1600" dirty="0"/>
        </a:p>
      </dgm:t>
    </dgm:pt>
    <dgm:pt modelId="{ADE59324-8905-43ED-A9AA-F5C7BECBF442}" type="parTrans" cxnId="{8EFE7815-E474-4BBF-9463-C26E79C82BDD}">
      <dgm:prSet/>
      <dgm:spPr/>
      <dgm:t>
        <a:bodyPr/>
        <a:lstStyle/>
        <a:p>
          <a:endParaRPr lang="es-ES" sz="2000"/>
        </a:p>
      </dgm:t>
    </dgm:pt>
    <dgm:pt modelId="{2E332FA4-98D7-46DD-9F9E-17367979076A}" type="sibTrans" cxnId="{8EFE7815-E474-4BBF-9463-C26E79C82BDD}">
      <dgm:prSet/>
      <dgm:spPr/>
      <dgm:t>
        <a:bodyPr/>
        <a:lstStyle/>
        <a:p>
          <a:endParaRPr lang="es-ES" sz="2000"/>
        </a:p>
      </dgm:t>
    </dgm:pt>
    <dgm:pt modelId="{F0CB7972-EE49-44DB-92DB-0AA9AFA3BD46}">
      <dgm:prSet custT="1"/>
      <dgm:spPr/>
      <dgm:t>
        <a:bodyPr/>
        <a:lstStyle/>
        <a:p>
          <a:r>
            <a:rPr lang="es-ES" sz="1600" b="1" cap="none" spc="0" dirty="0" err="1">
              <a:ln w="0"/>
              <a:solidFill>
                <a:schemeClr val="tx1"/>
              </a:solidFill>
              <a:effectLst>
                <a:outerShdw blurRad="38100" dist="19050" dir="2700000" algn="tl" rotWithShape="0">
                  <a:schemeClr val="dk1">
                    <a:alpha val="40000"/>
                  </a:schemeClr>
                </a:outerShdw>
              </a:effectLst>
            </a:rPr>
            <a:t>Politica</a:t>
          </a:r>
          <a:r>
            <a:rPr lang="es-ES" sz="1600" b="1" cap="none" spc="0" dirty="0">
              <a:ln w="0"/>
              <a:solidFill>
                <a:schemeClr val="tx1"/>
              </a:solidFill>
              <a:effectLst>
                <a:outerShdw blurRad="38100" dist="19050" dir="2700000" algn="tl" rotWithShape="0">
                  <a:schemeClr val="dk1">
                    <a:alpha val="40000"/>
                  </a:schemeClr>
                </a:outerShdw>
              </a:effectLst>
            </a:rPr>
            <a:t> de confidencialidad sobre los datos manejados</a:t>
          </a:r>
          <a:endParaRPr lang="es-ES" sz="1600" dirty="0"/>
        </a:p>
      </dgm:t>
    </dgm:pt>
    <dgm:pt modelId="{65E464EE-042A-421E-9099-9609657A6464}" type="parTrans" cxnId="{E0905571-255E-4325-97C6-C13C049E72EE}">
      <dgm:prSet/>
      <dgm:spPr/>
      <dgm:t>
        <a:bodyPr/>
        <a:lstStyle/>
        <a:p>
          <a:endParaRPr lang="es-ES" sz="2000"/>
        </a:p>
      </dgm:t>
    </dgm:pt>
    <dgm:pt modelId="{7C57E76C-5076-42FF-B2F3-5A599A91EC6E}" type="sibTrans" cxnId="{E0905571-255E-4325-97C6-C13C049E72EE}">
      <dgm:prSet/>
      <dgm:spPr/>
      <dgm:t>
        <a:bodyPr/>
        <a:lstStyle/>
        <a:p>
          <a:endParaRPr lang="es-ES" sz="2000"/>
        </a:p>
      </dgm:t>
    </dgm:pt>
    <dgm:pt modelId="{4D72A7F8-57F8-436A-B9B4-0564A7F5F6CA}" type="pres">
      <dgm:prSet presAssocID="{258B1FCB-A314-4B8D-9CA2-782F6389E80D}" presName="linear" presStyleCnt="0">
        <dgm:presLayoutVars>
          <dgm:dir/>
          <dgm:animLvl val="lvl"/>
          <dgm:resizeHandles val="exact"/>
        </dgm:presLayoutVars>
      </dgm:prSet>
      <dgm:spPr/>
    </dgm:pt>
    <dgm:pt modelId="{6DFEB90B-431A-41BB-BAC1-1CC98F0E6497}" type="pres">
      <dgm:prSet presAssocID="{F0CB7972-EE49-44DB-92DB-0AA9AFA3BD46}" presName="parentLin" presStyleCnt="0"/>
      <dgm:spPr/>
    </dgm:pt>
    <dgm:pt modelId="{B9C2FCCF-904F-46BB-9D84-D5F0C569BDC1}" type="pres">
      <dgm:prSet presAssocID="{F0CB7972-EE49-44DB-92DB-0AA9AFA3BD46}" presName="parentLeftMargin" presStyleLbl="node1" presStyleIdx="0" presStyleCnt="6"/>
      <dgm:spPr/>
    </dgm:pt>
    <dgm:pt modelId="{2D5CD8E5-8FDB-412A-B601-AB8FAD43F292}" type="pres">
      <dgm:prSet presAssocID="{F0CB7972-EE49-44DB-92DB-0AA9AFA3BD46}" presName="parentText" presStyleLbl="node1" presStyleIdx="0" presStyleCnt="6">
        <dgm:presLayoutVars>
          <dgm:chMax val="0"/>
          <dgm:bulletEnabled val="1"/>
        </dgm:presLayoutVars>
      </dgm:prSet>
      <dgm:spPr/>
    </dgm:pt>
    <dgm:pt modelId="{06105ACE-2EEE-4D99-8BEA-99E7F87AFCBA}" type="pres">
      <dgm:prSet presAssocID="{F0CB7972-EE49-44DB-92DB-0AA9AFA3BD46}" presName="negativeSpace" presStyleCnt="0"/>
      <dgm:spPr/>
    </dgm:pt>
    <dgm:pt modelId="{B8D883F0-E4C3-4CE1-A7AD-BF97471E0089}" type="pres">
      <dgm:prSet presAssocID="{F0CB7972-EE49-44DB-92DB-0AA9AFA3BD46}" presName="childText" presStyleLbl="conFgAcc1" presStyleIdx="0" presStyleCnt="6">
        <dgm:presLayoutVars>
          <dgm:bulletEnabled val="1"/>
        </dgm:presLayoutVars>
      </dgm:prSet>
      <dgm:spPr/>
    </dgm:pt>
    <dgm:pt modelId="{764C11B3-6D41-496D-9F99-33A8CCFED1A3}" type="pres">
      <dgm:prSet presAssocID="{7C57E76C-5076-42FF-B2F3-5A599A91EC6E}" presName="spaceBetweenRectangles" presStyleCnt="0"/>
      <dgm:spPr/>
    </dgm:pt>
    <dgm:pt modelId="{2B9F04BA-B9A5-4EFD-9CD6-9A7D5A5E97EB}" type="pres">
      <dgm:prSet presAssocID="{1D61566E-B24E-4601-BF02-8AA6819A2165}" presName="parentLin" presStyleCnt="0"/>
      <dgm:spPr/>
    </dgm:pt>
    <dgm:pt modelId="{C356A0AB-76B7-45FF-A6E8-11B9EB0F591F}" type="pres">
      <dgm:prSet presAssocID="{1D61566E-B24E-4601-BF02-8AA6819A2165}" presName="parentLeftMargin" presStyleLbl="node1" presStyleIdx="0" presStyleCnt="6"/>
      <dgm:spPr/>
    </dgm:pt>
    <dgm:pt modelId="{C57F5AF7-52EF-43A3-8476-49D534EA17A1}" type="pres">
      <dgm:prSet presAssocID="{1D61566E-B24E-4601-BF02-8AA6819A2165}" presName="parentText" presStyleLbl="node1" presStyleIdx="1" presStyleCnt="6">
        <dgm:presLayoutVars>
          <dgm:chMax val="0"/>
          <dgm:bulletEnabled val="1"/>
        </dgm:presLayoutVars>
      </dgm:prSet>
      <dgm:spPr/>
    </dgm:pt>
    <dgm:pt modelId="{1B5A43E6-A83E-4EAF-95F9-EA02418E3CE1}" type="pres">
      <dgm:prSet presAssocID="{1D61566E-B24E-4601-BF02-8AA6819A2165}" presName="negativeSpace" presStyleCnt="0"/>
      <dgm:spPr/>
    </dgm:pt>
    <dgm:pt modelId="{77FC70BF-C5C1-4920-AB8F-0BB47FC39ED1}" type="pres">
      <dgm:prSet presAssocID="{1D61566E-B24E-4601-BF02-8AA6819A2165}" presName="childText" presStyleLbl="conFgAcc1" presStyleIdx="1" presStyleCnt="6">
        <dgm:presLayoutVars>
          <dgm:bulletEnabled val="1"/>
        </dgm:presLayoutVars>
      </dgm:prSet>
      <dgm:spPr/>
    </dgm:pt>
    <dgm:pt modelId="{6CD5CC2C-6402-486C-A524-E756DA87E2B6}" type="pres">
      <dgm:prSet presAssocID="{2E332FA4-98D7-46DD-9F9E-17367979076A}" presName="spaceBetweenRectangles" presStyleCnt="0"/>
      <dgm:spPr/>
    </dgm:pt>
    <dgm:pt modelId="{12B0D8E2-3BAC-4E0D-B0FB-3B0EEC41E4B2}" type="pres">
      <dgm:prSet presAssocID="{26D0A114-86BC-40B5-8E42-43DA55DCF7DA}" presName="parentLin" presStyleCnt="0"/>
      <dgm:spPr/>
    </dgm:pt>
    <dgm:pt modelId="{F52C25BB-C114-4615-B0D2-13CFE07CD025}" type="pres">
      <dgm:prSet presAssocID="{26D0A114-86BC-40B5-8E42-43DA55DCF7DA}" presName="parentLeftMargin" presStyleLbl="node1" presStyleIdx="1" presStyleCnt="6"/>
      <dgm:spPr/>
    </dgm:pt>
    <dgm:pt modelId="{CE17F7CB-01D4-4795-A115-A9C8590BB3B6}" type="pres">
      <dgm:prSet presAssocID="{26D0A114-86BC-40B5-8E42-43DA55DCF7DA}" presName="parentText" presStyleLbl="node1" presStyleIdx="2" presStyleCnt="6">
        <dgm:presLayoutVars>
          <dgm:chMax val="0"/>
          <dgm:bulletEnabled val="1"/>
        </dgm:presLayoutVars>
      </dgm:prSet>
      <dgm:spPr/>
    </dgm:pt>
    <dgm:pt modelId="{7CBADB2E-0DC5-4F98-B060-95613C47E6C5}" type="pres">
      <dgm:prSet presAssocID="{26D0A114-86BC-40B5-8E42-43DA55DCF7DA}" presName="negativeSpace" presStyleCnt="0"/>
      <dgm:spPr/>
    </dgm:pt>
    <dgm:pt modelId="{99C3150B-AEFD-4A46-9DF2-39D9BE4A7474}" type="pres">
      <dgm:prSet presAssocID="{26D0A114-86BC-40B5-8E42-43DA55DCF7DA}" presName="childText" presStyleLbl="conFgAcc1" presStyleIdx="2" presStyleCnt="6">
        <dgm:presLayoutVars>
          <dgm:bulletEnabled val="1"/>
        </dgm:presLayoutVars>
      </dgm:prSet>
      <dgm:spPr/>
    </dgm:pt>
    <dgm:pt modelId="{74146CA2-1CBD-497F-A95C-E979AA27CCDD}" type="pres">
      <dgm:prSet presAssocID="{F4001687-39E6-421C-ABEC-BD5E3156ED76}" presName="spaceBetweenRectangles" presStyleCnt="0"/>
      <dgm:spPr/>
    </dgm:pt>
    <dgm:pt modelId="{033F0429-FAF3-457A-AC35-249A56DD33DE}" type="pres">
      <dgm:prSet presAssocID="{8D51D579-3C4E-4B87-A4EC-21EFFABEAA3D}" presName="parentLin" presStyleCnt="0"/>
      <dgm:spPr/>
    </dgm:pt>
    <dgm:pt modelId="{0537F032-1FCF-4665-B2A9-3AD9F695FC80}" type="pres">
      <dgm:prSet presAssocID="{8D51D579-3C4E-4B87-A4EC-21EFFABEAA3D}" presName="parentLeftMargin" presStyleLbl="node1" presStyleIdx="2" presStyleCnt="6"/>
      <dgm:spPr/>
    </dgm:pt>
    <dgm:pt modelId="{F58132FC-097E-41AA-BB8F-2B449130F143}" type="pres">
      <dgm:prSet presAssocID="{8D51D579-3C4E-4B87-A4EC-21EFFABEAA3D}" presName="parentText" presStyleLbl="node1" presStyleIdx="3" presStyleCnt="6">
        <dgm:presLayoutVars>
          <dgm:chMax val="0"/>
          <dgm:bulletEnabled val="1"/>
        </dgm:presLayoutVars>
      </dgm:prSet>
      <dgm:spPr/>
    </dgm:pt>
    <dgm:pt modelId="{9A0EE0BA-7E8A-4EC2-BA0A-4683E11AC2FC}" type="pres">
      <dgm:prSet presAssocID="{8D51D579-3C4E-4B87-A4EC-21EFFABEAA3D}" presName="negativeSpace" presStyleCnt="0"/>
      <dgm:spPr/>
    </dgm:pt>
    <dgm:pt modelId="{44B0296D-44BA-494E-B704-45032DD81B40}" type="pres">
      <dgm:prSet presAssocID="{8D51D579-3C4E-4B87-A4EC-21EFFABEAA3D}" presName="childText" presStyleLbl="conFgAcc1" presStyleIdx="3" presStyleCnt="6">
        <dgm:presLayoutVars>
          <dgm:bulletEnabled val="1"/>
        </dgm:presLayoutVars>
      </dgm:prSet>
      <dgm:spPr/>
    </dgm:pt>
    <dgm:pt modelId="{7E898F3C-600A-4369-951A-A7DE4B31A927}" type="pres">
      <dgm:prSet presAssocID="{0251178F-9A81-4BEA-B7A7-773506A7BDE9}" presName="spaceBetweenRectangles" presStyleCnt="0"/>
      <dgm:spPr/>
    </dgm:pt>
    <dgm:pt modelId="{C095A842-40C9-4040-98E2-6B901C916BF8}" type="pres">
      <dgm:prSet presAssocID="{2C57CB04-5886-428B-994D-0D12F20376D8}" presName="parentLin" presStyleCnt="0"/>
      <dgm:spPr/>
    </dgm:pt>
    <dgm:pt modelId="{A6DAA378-1784-4DB8-8097-084668438674}" type="pres">
      <dgm:prSet presAssocID="{2C57CB04-5886-428B-994D-0D12F20376D8}" presName="parentLeftMargin" presStyleLbl="node1" presStyleIdx="3" presStyleCnt="6"/>
      <dgm:spPr/>
    </dgm:pt>
    <dgm:pt modelId="{2147A8E3-6F59-4A69-BDDB-53F3169E459D}" type="pres">
      <dgm:prSet presAssocID="{2C57CB04-5886-428B-994D-0D12F20376D8}" presName="parentText" presStyleLbl="node1" presStyleIdx="4" presStyleCnt="6">
        <dgm:presLayoutVars>
          <dgm:chMax val="0"/>
          <dgm:bulletEnabled val="1"/>
        </dgm:presLayoutVars>
      </dgm:prSet>
      <dgm:spPr/>
    </dgm:pt>
    <dgm:pt modelId="{20AFC65B-68E3-4AA4-B89B-2D26411EB9AD}" type="pres">
      <dgm:prSet presAssocID="{2C57CB04-5886-428B-994D-0D12F20376D8}" presName="negativeSpace" presStyleCnt="0"/>
      <dgm:spPr/>
    </dgm:pt>
    <dgm:pt modelId="{E98082D6-33F6-41A6-ACC6-852B03B13F99}" type="pres">
      <dgm:prSet presAssocID="{2C57CB04-5886-428B-994D-0D12F20376D8}" presName="childText" presStyleLbl="conFgAcc1" presStyleIdx="4" presStyleCnt="6">
        <dgm:presLayoutVars>
          <dgm:bulletEnabled val="1"/>
        </dgm:presLayoutVars>
      </dgm:prSet>
      <dgm:spPr/>
    </dgm:pt>
    <dgm:pt modelId="{CE715140-676D-4F5E-A83B-5457AA72A6C8}" type="pres">
      <dgm:prSet presAssocID="{13606179-76F1-4FF7-8B11-A60E7D10951B}" presName="spaceBetweenRectangles" presStyleCnt="0"/>
      <dgm:spPr/>
    </dgm:pt>
    <dgm:pt modelId="{EFAD8523-C651-41CF-B167-47D1EC30F057}" type="pres">
      <dgm:prSet presAssocID="{D62459EB-7212-4190-A7E6-7B721563309F}" presName="parentLin" presStyleCnt="0"/>
      <dgm:spPr/>
    </dgm:pt>
    <dgm:pt modelId="{70E509F7-F3F2-4678-9A42-A25D51822B0F}" type="pres">
      <dgm:prSet presAssocID="{D62459EB-7212-4190-A7E6-7B721563309F}" presName="parentLeftMargin" presStyleLbl="node1" presStyleIdx="4" presStyleCnt="6"/>
      <dgm:spPr/>
    </dgm:pt>
    <dgm:pt modelId="{DFFFB07D-EBB3-41AC-AFD2-9589B15C5546}" type="pres">
      <dgm:prSet presAssocID="{D62459EB-7212-4190-A7E6-7B721563309F}" presName="parentText" presStyleLbl="node1" presStyleIdx="5" presStyleCnt="6">
        <dgm:presLayoutVars>
          <dgm:chMax val="0"/>
          <dgm:bulletEnabled val="1"/>
        </dgm:presLayoutVars>
      </dgm:prSet>
      <dgm:spPr/>
    </dgm:pt>
    <dgm:pt modelId="{47784C5C-9754-4272-9E84-B168E6DDE200}" type="pres">
      <dgm:prSet presAssocID="{D62459EB-7212-4190-A7E6-7B721563309F}" presName="negativeSpace" presStyleCnt="0"/>
      <dgm:spPr/>
    </dgm:pt>
    <dgm:pt modelId="{51378BBD-4821-41DF-AD2C-13334C446F2C}" type="pres">
      <dgm:prSet presAssocID="{D62459EB-7212-4190-A7E6-7B721563309F}" presName="childText" presStyleLbl="conFgAcc1" presStyleIdx="5" presStyleCnt="6">
        <dgm:presLayoutVars>
          <dgm:bulletEnabled val="1"/>
        </dgm:presLayoutVars>
      </dgm:prSet>
      <dgm:spPr/>
    </dgm:pt>
  </dgm:ptLst>
  <dgm:cxnLst>
    <dgm:cxn modelId="{8EFE7815-E474-4BBF-9463-C26E79C82BDD}" srcId="{258B1FCB-A314-4B8D-9CA2-782F6389E80D}" destId="{1D61566E-B24E-4601-BF02-8AA6819A2165}" srcOrd="1" destOrd="0" parTransId="{ADE59324-8905-43ED-A9AA-F5C7BECBF442}" sibTransId="{2E332FA4-98D7-46DD-9F9E-17367979076A}"/>
    <dgm:cxn modelId="{8288191D-9C8F-4EB6-B315-E2A027B7959B}" type="presOf" srcId="{1D61566E-B24E-4601-BF02-8AA6819A2165}" destId="{C356A0AB-76B7-45FF-A6E8-11B9EB0F591F}" srcOrd="0" destOrd="0" presId="urn:microsoft.com/office/officeart/2005/8/layout/list1"/>
    <dgm:cxn modelId="{F5BCB622-CE48-43F3-8827-DBADAD195341}" type="presOf" srcId="{2C57CB04-5886-428B-994D-0D12F20376D8}" destId="{2147A8E3-6F59-4A69-BDDB-53F3169E459D}" srcOrd="1" destOrd="0" presId="urn:microsoft.com/office/officeart/2005/8/layout/list1"/>
    <dgm:cxn modelId="{79651E38-8764-42D0-8768-58F24F66D00C}" type="presOf" srcId="{26D0A114-86BC-40B5-8E42-43DA55DCF7DA}" destId="{F52C25BB-C114-4615-B0D2-13CFE07CD025}" srcOrd="0" destOrd="0" presId="urn:microsoft.com/office/officeart/2005/8/layout/list1"/>
    <dgm:cxn modelId="{99FBA15E-88F7-4AEC-9F0B-C16FF66E70D0}" srcId="{258B1FCB-A314-4B8D-9CA2-782F6389E80D}" destId="{8D51D579-3C4E-4B87-A4EC-21EFFABEAA3D}" srcOrd="3" destOrd="0" parTransId="{C0D4E9A4-13D8-4610-AF67-B7617705B918}" sibTransId="{0251178F-9A81-4BEA-B7A7-773506A7BDE9}"/>
    <dgm:cxn modelId="{73A11349-910F-4877-A183-8AECFD90BD4B}" srcId="{258B1FCB-A314-4B8D-9CA2-782F6389E80D}" destId="{D62459EB-7212-4190-A7E6-7B721563309F}" srcOrd="5" destOrd="0" parTransId="{5DEB4187-CFF1-4BB1-A8E4-EE167228B9D2}" sibTransId="{B8D1922F-FBB6-458B-B664-9A501CE0B62D}"/>
    <dgm:cxn modelId="{E0905571-255E-4325-97C6-C13C049E72EE}" srcId="{258B1FCB-A314-4B8D-9CA2-782F6389E80D}" destId="{F0CB7972-EE49-44DB-92DB-0AA9AFA3BD46}" srcOrd="0" destOrd="0" parTransId="{65E464EE-042A-421E-9099-9609657A6464}" sibTransId="{7C57E76C-5076-42FF-B2F3-5A599A91EC6E}"/>
    <dgm:cxn modelId="{90F46589-516F-485B-A89F-0B3F37C48C88}" srcId="{258B1FCB-A314-4B8D-9CA2-782F6389E80D}" destId="{26D0A114-86BC-40B5-8E42-43DA55DCF7DA}" srcOrd="2" destOrd="0" parTransId="{1766F889-EDEC-4DAA-9099-45FEDDC7767F}" sibTransId="{F4001687-39E6-421C-ABEC-BD5E3156ED76}"/>
    <dgm:cxn modelId="{78FBFD91-9CC3-49CC-A79B-7ED9C545BD96}" type="presOf" srcId="{D62459EB-7212-4190-A7E6-7B721563309F}" destId="{70E509F7-F3F2-4678-9A42-A25D51822B0F}" srcOrd="0" destOrd="0" presId="urn:microsoft.com/office/officeart/2005/8/layout/list1"/>
    <dgm:cxn modelId="{27D98492-F968-446E-AE49-7A43E7E8F6E6}" type="presOf" srcId="{8D51D579-3C4E-4B87-A4EC-21EFFABEAA3D}" destId="{0537F032-1FCF-4665-B2A9-3AD9F695FC80}" srcOrd="0" destOrd="0" presId="urn:microsoft.com/office/officeart/2005/8/layout/list1"/>
    <dgm:cxn modelId="{9203559A-7FCB-4525-8F0F-8164C40A079E}" srcId="{258B1FCB-A314-4B8D-9CA2-782F6389E80D}" destId="{2C57CB04-5886-428B-994D-0D12F20376D8}" srcOrd="4" destOrd="0" parTransId="{E541EC90-C5E7-4DC0-B271-1AE85AFA1963}" sibTransId="{13606179-76F1-4FF7-8B11-A60E7D10951B}"/>
    <dgm:cxn modelId="{7D62AFAB-4092-4F9C-A737-DC4D013C63B5}" type="presOf" srcId="{F0CB7972-EE49-44DB-92DB-0AA9AFA3BD46}" destId="{2D5CD8E5-8FDB-412A-B601-AB8FAD43F292}" srcOrd="1" destOrd="0" presId="urn:microsoft.com/office/officeart/2005/8/layout/list1"/>
    <dgm:cxn modelId="{FF67B4B9-C0BA-4177-9B4E-7CE731B6276C}" type="presOf" srcId="{258B1FCB-A314-4B8D-9CA2-782F6389E80D}" destId="{4D72A7F8-57F8-436A-B9B4-0564A7F5F6CA}" srcOrd="0" destOrd="0" presId="urn:microsoft.com/office/officeart/2005/8/layout/list1"/>
    <dgm:cxn modelId="{AAA308C5-1271-4208-B6B0-9617ABE5BCE7}" type="presOf" srcId="{1D61566E-B24E-4601-BF02-8AA6819A2165}" destId="{C57F5AF7-52EF-43A3-8476-49D534EA17A1}" srcOrd="1" destOrd="0" presId="urn:microsoft.com/office/officeart/2005/8/layout/list1"/>
    <dgm:cxn modelId="{CF5270CB-199A-4FE8-9BA6-67A74FB91BC6}" type="presOf" srcId="{26D0A114-86BC-40B5-8E42-43DA55DCF7DA}" destId="{CE17F7CB-01D4-4795-A115-A9C8590BB3B6}" srcOrd="1" destOrd="0" presId="urn:microsoft.com/office/officeart/2005/8/layout/list1"/>
    <dgm:cxn modelId="{8AAEAECE-F732-4C1B-9340-427CBB5DFBDD}" type="presOf" srcId="{D62459EB-7212-4190-A7E6-7B721563309F}" destId="{DFFFB07D-EBB3-41AC-AFD2-9589B15C5546}" srcOrd="1" destOrd="0" presId="urn:microsoft.com/office/officeart/2005/8/layout/list1"/>
    <dgm:cxn modelId="{C5E4C5D0-5343-4B2C-B176-3BFE549927CE}" type="presOf" srcId="{2C57CB04-5886-428B-994D-0D12F20376D8}" destId="{A6DAA378-1784-4DB8-8097-084668438674}" srcOrd="0" destOrd="0" presId="urn:microsoft.com/office/officeart/2005/8/layout/list1"/>
    <dgm:cxn modelId="{4D1799DE-D474-4F19-828C-8CA7DE50D0F6}" type="presOf" srcId="{8D51D579-3C4E-4B87-A4EC-21EFFABEAA3D}" destId="{F58132FC-097E-41AA-BB8F-2B449130F143}" srcOrd="1" destOrd="0" presId="urn:microsoft.com/office/officeart/2005/8/layout/list1"/>
    <dgm:cxn modelId="{142203E7-7EDA-439C-AB9D-F814AF7349FA}" type="presOf" srcId="{F0CB7972-EE49-44DB-92DB-0AA9AFA3BD46}" destId="{B9C2FCCF-904F-46BB-9D84-D5F0C569BDC1}" srcOrd="0" destOrd="0" presId="urn:microsoft.com/office/officeart/2005/8/layout/list1"/>
    <dgm:cxn modelId="{0E540A14-BD76-478A-8087-48D259E1FDE1}" type="presParOf" srcId="{4D72A7F8-57F8-436A-B9B4-0564A7F5F6CA}" destId="{6DFEB90B-431A-41BB-BAC1-1CC98F0E6497}" srcOrd="0" destOrd="0" presId="urn:microsoft.com/office/officeart/2005/8/layout/list1"/>
    <dgm:cxn modelId="{ED9F0FCE-1584-458D-BD4E-EFC74FEB8409}" type="presParOf" srcId="{6DFEB90B-431A-41BB-BAC1-1CC98F0E6497}" destId="{B9C2FCCF-904F-46BB-9D84-D5F0C569BDC1}" srcOrd="0" destOrd="0" presId="urn:microsoft.com/office/officeart/2005/8/layout/list1"/>
    <dgm:cxn modelId="{B74D6E6E-ED25-412E-B6DD-E7E1A0476311}" type="presParOf" srcId="{6DFEB90B-431A-41BB-BAC1-1CC98F0E6497}" destId="{2D5CD8E5-8FDB-412A-B601-AB8FAD43F292}" srcOrd="1" destOrd="0" presId="urn:microsoft.com/office/officeart/2005/8/layout/list1"/>
    <dgm:cxn modelId="{4D5BBD75-7074-4C4C-920B-7355EF684347}" type="presParOf" srcId="{4D72A7F8-57F8-436A-B9B4-0564A7F5F6CA}" destId="{06105ACE-2EEE-4D99-8BEA-99E7F87AFCBA}" srcOrd="1" destOrd="0" presId="urn:microsoft.com/office/officeart/2005/8/layout/list1"/>
    <dgm:cxn modelId="{17A1CF6D-BD00-40FF-AF23-9A8FD28B06D9}" type="presParOf" srcId="{4D72A7F8-57F8-436A-B9B4-0564A7F5F6CA}" destId="{B8D883F0-E4C3-4CE1-A7AD-BF97471E0089}" srcOrd="2" destOrd="0" presId="urn:microsoft.com/office/officeart/2005/8/layout/list1"/>
    <dgm:cxn modelId="{8029B328-BFD0-497D-9A7B-60456D53735F}" type="presParOf" srcId="{4D72A7F8-57F8-436A-B9B4-0564A7F5F6CA}" destId="{764C11B3-6D41-496D-9F99-33A8CCFED1A3}" srcOrd="3" destOrd="0" presId="urn:microsoft.com/office/officeart/2005/8/layout/list1"/>
    <dgm:cxn modelId="{AC3856AA-40E6-4A87-A6BD-282E66F6488F}" type="presParOf" srcId="{4D72A7F8-57F8-436A-B9B4-0564A7F5F6CA}" destId="{2B9F04BA-B9A5-4EFD-9CD6-9A7D5A5E97EB}" srcOrd="4" destOrd="0" presId="urn:microsoft.com/office/officeart/2005/8/layout/list1"/>
    <dgm:cxn modelId="{D8549B4E-6D94-40C4-8302-E80B2F2FACC0}" type="presParOf" srcId="{2B9F04BA-B9A5-4EFD-9CD6-9A7D5A5E97EB}" destId="{C356A0AB-76B7-45FF-A6E8-11B9EB0F591F}" srcOrd="0" destOrd="0" presId="urn:microsoft.com/office/officeart/2005/8/layout/list1"/>
    <dgm:cxn modelId="{80666AF8-A36E-4A95-A40A-B6C436F3D915}" type="presParOf" srcId="{2B9F04BA-B9A5-4EFD-9CD6-9A7D5A5E97EB}" destId="{C57F5AF7-52EF-43A3-8476-49D534EA17A1}" srcOrd="1" destOrd="0" presId="urn:microsoft.com/office/officeart/2005/8/layout/list1"/>
    <dgm:cxn modelId="{79B31371-87D3-4A5F-A2F8-F1C4FC240033}" type="presParOf" srcId="{4D72A7F8-57F8-436A-B9B4-0564A7F5F6CA}" destId="{1B5A43E6-A83E-4EAF-95F9-EA02418E3CE1}" srcOrd="5" destOrd="0" presId="urn:microsoft.com/office/officeart/2005/8/layout/list1"/>
    <dgm:cxn modelId="{AC00773C-08F9-4C4A-94F6-4CAC52EDC15A}" type="presParOf" srcId="{4D72A7F8-57F8-436A-B9B4-0564A7F5F6CA}" destId="{77FC70BF-C5C1-4920-AB8F-0BB47FC39ED1}" srcOrd="6" destOrd="0" presId="urn:microsoft.com/office/officeart/2005/8/layout/list1"/>
    <dgm:cxn modelId="{DA4789AF-D3EA-4FE5-8D00-7755FC83C5E3}" type="presParOf" srcId="{4D72A7F8-57F8-436A-B9B4-0564A7F5F6CA}" destId="{6CD5CC2C-6402-486C-A524-E756DA87E2B6}" srcOrd="7" destOrd="0" presId="urn:microsoft.com/office/officeart/2005/8/layout/list1"/>
    <dgm:cxn modelId="{68B2BE77-BBB8-4DFA-A13B-9A989D49C995}" type="presParOf" srcId="{4D72A7F8-57F8-436A-B9B4-0564A7F5F6CA}" destId="{12B0D8E2-3BAC-4E0D-B0FB-3B0EEC41E4B2}" srcOrd="8" destOrd="0" presId="urn:microsoft.com/office/officeart/2005/8/layout/list1"/>
    <dgm:cxn modelId="{D37EE27C-0AF5-4BD2-B86A-58B862F4A1AC}" type="presParOf" srcId="{12B0D8E2-3BAC-4E0D-B0FB-3B0EEC41E4B2}" destId="{F52C25BB-C114-4615-B0D2-13CFE07CD025}" srcOrd="0" destOrd="0" presId="urn:microsoft.com/office/officeart/2005/8/layout/list1"/>
    <dgm:cxn modelId="{0A783686-EEA3-43D0-9F40-2DF434E634B2}" type="presParOf" srcId="{12B0D8E2-3BAC-4E0D-B0FB-3B0EEC41E4B2}" destId="{CE17F7CB-01D4-4795-A115-A9C8590BB3B6}" srcOrd="1" destOrd="0" presId="urn:microsoft.com/office/officeart/2005/8/layout/list1"/>
    <dgm:cxn modelId="{B8DAF892-AA33-4D87-8978-5BD07527ADFA}" type="presParOf" srcId="{4D72A7F8-57F8-436A-B9B4-0564A7F5F6CA}" destId="{7CBADB2E-0DC5-4F98-B060-95613C47E6C5}" srcOrd="9" destOrd="0" presId="urn:microsoft.com/office/officeart/2005/8/layout/list1"/>
    <dgm:cxn modelId="{AB8F4761-B7F1-4803-B891-680B3CA30367}" type="presParOf" srcId="{4D72A7F8-57F8-436A-B9B4-0564A7F5F6CA}" destId="{99C3150B-AEFD-4A46-9DF2-39D9BE4A7474}" srcOrd="10" destOrd="0" presId="urn:microsoft.com/office/officeart/2005/8/layout/list1"/>
    <dgm:cxn modelId="{E03F2E0C-3C7D-493D-819E-18665146E0C4}" type="presParOf" srcId="{4D72A7F8-57F8-436A-B9B4-0564A7F5F6CA}" destId="{74146CA2-1CBD-497F-A95C-E979AA27CCDD}" srcOrd="11" destOrd="0" presId="urn:microsoft.com/office/officeart/2005/8/layout/list1"/>
    <dgm:cxn modelId="{D3B2611F-DD1F-4EEC-876B-3E6578042C80}" type="presParOf" srcId="{4D72A7F8-57F8-436A-B9B4-0564A7F5F6CA}" destId="{033F0429-FAF3-457A-AC35-249A56DD33DE}" srcOrd="12" destOrd="0" presId="urn:microsoft.com/office/officeart/2005/8/layout/list1"/>
    <dgm:cxn modelId="{0664B777-1FCA-4334-9FB0-852B19971BE1}" type="presParOf" srcId="{033F0429-FAF3-457A-AC35-249A56DD33DE}" destId="{0537F032-1FCF-4665-B2A9-3AD9F695FC80}" srcOrd="0" destOrd="0" presId="urn:microsoft.com/office/officeart/2005/8/layout/list1"/>
    <dgm:cxn modelId="{5778CB94-5D03-47F1-B274-639E88795E9C}" type="presParOf" srcId="{033F0429-FAF3-457A-AC35-249A56DD33DE}" destId="{F58132FC-097E-41AA-BB8F-2B449130F143}" srcOrd="1" destOrd="0" presId="urn:microsoft.com/office/officeart/2005/8/layout/list1"/>
    <dgm:cxn modelId="{71B19909-5BCD-4E79-9811-4603FCB9E896}" type="presParOf" srcId="{4D72A7F8-57F8-436A-B9B4-0564A7F5F6CA}" destId="{9A0EE0BA-7E8A-4EC2-BA0A-4683E11AC2FC}" srcOrd="13" destOrd="0" presId="urn:microsoft.com/office/officeart/2005/8/layout/list1"/>
    <dgm:cxn modelId="{E1B66F81-22F5-44C1-9BFC-78EFA0ECE892}" type="presParOf" srcId="{4D72A7F8-57F8-436A-B9B4-0564A7F5F6CA}" destId="{44B0296D-44BA-494E-B704-45032DD81B40}" srcOrd="14" destOrd="0" presId="urn:microsoft.com/office/officeart/2005/8/layout/list1"/>
    <dgm:cxn modelId="{41F5BB38-B2EB-4F0D-A999-2CC57372A902}" type="presParOf" srcId="{4D72A7F8-57F8-436A-B9B4-0564A7F5F6CA}" destId="{7E898F3C-600A-4369-951A-A7DE4B31A927}" srcOrd="15" destOrd="0" presId="urn:microsoft.com/office/officeart/2005/8/layout/list1"/>
    <dgm:cxn modelId="{F1680BA4-6468-451A-A074-883D0F06A35D}" type="presParOf" srcId="{4D72A7F8-57F8-436A-B9B4-0564A7F5F6CA}" destId="{C095A842-40C9-4040-98E2-6B901C916BF8}" srcOrd="16" destOrd="0" presId="urn:microsoft.com/office/officeart/2005/8/layout/list1"/>
    <dgm:cxn modelId="{62FBB2B1-3DAF-4D33-9306-B8097183BF0C}" type="presParOf" srcId="{C095A842-40C9-4040-98E2-6B901C916BF8}" destId="{A6DAA378-1784-4DB8-8097-084668438674}" srcOrd="0" destOrd="0" presId="urn:microsoft.com/office/officeart/2005/8/layout/list1"/>
    <dgm:cxn modelId="{BB404411-A227-4797-AF09-2AB047DDB4F1}" type="presParOf" srcId="{C095A842-40C9-4040-98E2-6B901C916BF8}" destId="{2147A8E3-6F59-4A69-BDDB-53F3169E459D}" srcOrd="1" destOrd="0" presId="urn:microsoft.com/office/officeart/2005/8/layout/list1"/>
    <dgm:cxn modelId="{039333F6-004E-4DD9-B9D1-F2B6ACE5E094}" type="presParOf" srcId="{4D72A7F8-57F8-436A-B9B4-0564A7F5F6CA}" destId="{20AFC65B-68E3-4AA4-B89B-2D26411EB9AD}" srcOrd="17" destOrd="0" presId="urn:microsoft.com/office/officeart/2005/8/layout/list1"/>
    <dgm:cxn modelId="{963E730B-C15E-41F1-881D-753CD1DADB59}" type="presParOf" srcId="{4D72A7F8-57F8-436A-B9B4-0564A7F5F6CA}" destId="{E98082D6-33F6-41A6-ACC6-852B03B13F99}" srcOrd="18" destOrd="0" presId="urn:microsoft.com/office/officeart/2005/8/layout/list1"/>
    <dgm:cxn modelId="{355AC983-C290-49F1-B1A1-EC417293414D}" type="presParOf" srcId="{4D72A7F8-57F8-436A-B9B4-0564A7F5F6CA}" destId="{CE715140-676D-4F5E-A83B-5457AA72A6C8}" srcOrd="19" destOrd="0" presId="urn:microsoft.com/office/officeart/2005/8/layout/list1"/>
    <dgm:cxn modelId="{C2167F34-E18E-4339-A24D-622F5D1A2324}" type="presParOf" srcId="{4D72A7F8-57F8-436A-B9B4-0564A7F5F6CA}" destId="{EFAD8523-C651-41CF-B167-47D1EC30F057}" srcOrd="20" destOrd="0" presId="urn:microsoft.com/office/officeart/2005/8/layout/list1"/>
    <dgm:cxn modelId="{D95856BC-87B8-4B3C-9AE8-B34506D7DFD0}" type="presParOf" srcId="{EFAD8523-C651-41CF-B167-47D1EC30F057}" destId="{70E509F7-F3F2-4678-9A42-A25D51822B0F}" srcOrd="0" destOrd="0" presId="urn:microsoft.com/office/officeart/2005/8/layout/list1"/>
    <dgm:cxn modelId="{6A8B22A3-C0C0-48C1-8B2C-431EA3976B1A}" type="presParOf" srcId="{EFAD8523-C651-41CF-B167-47D1EC30F057}" destId="{DFFFB07D-EBB3-41AC-AFD2-9589B15C5546}" srcOrd="1" destOrd="0" presId="urn:microsoft.com/office/officeart/2005/8/layout/list1"/>
    <dgm:cxn modelId="{22E1E78D-968D-492E-9D2D-11D9BDBE171A}" type="presParOf" srcId="{4D72A7F8-57F8-436A-B9B4-0564A7F5F6CA}" destId="{47784C5C-9754-4272-9E84-B168E6DDE200}" srcOrd="21" destOrd="0" presId="urn:microsoft.com/office/officeart/2005/8/layout/list1"/>
    <dgm:cxn modelId="{AC230745-C087-4D9F-8225-71DF558AC191}" type="presParOf" srcId="{4D72A7F8-57F8-436A-B9B4-0564A7F5F6CA}" destId="{51378BBD-4821-41DF-AD2C-13334C446F2C}" srcOrd="22"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583BA23D-16FA-44ED-85BA-DDBBB3CB5416}" type="doc">
      <dgm:prSet loTypeId="urn:microsoft.com/office/officeart/2005/8/layout/vList2" loCatId="list" qsTypeId="urn:microsoft.com/office/officeart/2005/8/quickstyle/3d3" qsCatId="3D" csTypeId="urn:microsoft.com/office/officeart/2005/8/colors/colorful1" csCatId="colorful" phldr="1"/>
      <dgm:spPr/>
      <dgm:t>
        <a:bodyPr/>
        <a:lstStyle/>
        <a:p>
          <a:endParaRPr lang="es-ES"/>
        </a:p>
      </dgm:t>
    </dgm:pt>
    <dgm:pt modelId="{2AD9EF4D-DE6D-4104-9CBC-30526C4C6E98}">
      <dgm:prSet phldrT="[Texto]"/>
      <dgm:spPr/>
      <dgm:t>
        <a:bodyPr/>
        <a:lstStyle/>
        <a:p>
          <a:r>
            <a:rPr lang="es-ES" dirty="0"/>
            <a:t>PKIX:</a:t>
          </a:r>
        </a:p>
      </dgm:t>
    </dgm:pt>
    <dgm:pt modelId="{002EE823-70DF-411F-90FD-DE5F7C90B7F0}" type="parTrans" cxnId="{AEC797AB-6DA5-40DB-8E8C-1AD44A92D20C}">
      <dgm:prSet/>
      <dgm:spPr/>
      <dgm:t>
        <a:bodyPr/>
        <a:lstStyle/>
        <a:p>
          <a:endParaRPr lang="es-ES"/>
        </a:p>
      </dgm:t>
    </dgm:pt>
    <dgm:pt modelId="{C9637D8E-6A36-4A0B-BBF9-6EF845652DE6}" type="sibTrans" cxnId="{AEC797AB-6DA5-40DB-8E8C-1AD44A92D20C}">
      <dgm:prSet/>
      <dgm:spPr/>
      <dgm:t>
        <a:bodyPr/>
        <a:lstStyle/>
        <a:p>
          <a:endParaRPr lang="es-ES"/>
        </a:p>
      </dgm:t>
    </dgm:pt>
    <dgm:pt modelId="{EA648637-8E57-4E21-88F8-8D922922EF65}">
      <dgm:prSet phldrT="[Texto]"/>
      <dgm:spPr/>
      <dgm:t>
        <a:bodyPr/>
        <a:lstStyle/>
        <a:p>
          <a:r>
            <a:rPr lang="es-ES" dirty="0"/>
            <a:t>FPKI:</a:t>
          </a:r>
        </a:p>
      </dgm:t>
    </dgm:pt>
    <dgm:pt modelId="{3FAF8D90-DC13-4788-B521-20C244762D2D}" type="parTrans" cxnId="{BBF799AC-2066-49BE-B260-50ED67A27567}">
      <dgm:prSet/>
      <dgm:spPr/>
      <dgm:t>
        <a:bodyPr/>
        <a:lstStyle/>
        <a:p>
          <a:endParaRPr lang="es-ES"/>
        </a:p>
      </dgm:t>
    </dgm:pt>
    <dgm:pt modelId="{779C0E1C-7886-4CF9-8BD7-980F3FD7A1FA}" type="sibTrans" cxnId="{BBF799AC-2066-49BE-B260-50ED67A27567}">
      <dgm:prSet/>
      <dgm:spPr/>
      <dgm:t>
        <a:bodyPr/>
        <a:lstStyle/>
        <a:p>
          <a:endParaRPr lang="es-ES"/>
        </a:p>
      </dgm:t>
    </dgm:pt>
    <dgm:pt modelId="{BD2A653A-FA81-40CF-AA84-21F279F2C756}">
      <dgm:prSet phldrT="[Texto]"/>
      <dgm:spPr/>
      <dgm:t>
        <a:bodyPr/>
        <a:lstStyle/>
        <a:p>
          <a:r>
            <a:rPr lang="es-ES" dirty="0"/>
            <a:t>MISSI:</a:t>
          </a:r>
        </a:p>
      </dgm:t>
    </dgm:pt>
    <dgm:pt modelId="{C2B3ACA6-4E25-4ED0-986C-19D3AC9CB188}" type="parTrans" cxnId="{FB6586EC-4AB1-48CF-8B8E-C187D97F72F7}">
      <dgm:prSet/>
      <dgm:spPr/>
      <dgm:t>
        <a:bodyPr/>
        <a:lstStyle/>
        <a:p>
          <a:endParaRPr lang="es-ES"/>
        </a:p>
      </dgm:t>
    </dgm:pt>
    <dgm:pt modelId="{3ED603B6-4A77-472A-BCD8-036E0ACA872C}" type="sibTrans" cxnId="{FB6586EC-4AB1-48CF-8B8E-C187D97F72F7}">
      <dgm:prSet/>
      <dgm:spPr/>
      <dgm:t>
        <a:bodyPr/>
        <a:lstStyle/>
        <a:p>
          <a:endParaRPr lang="es-ES"/>
        </a:p>
      </dgm:t>
    </dgm:pt>
    <dgm:pt modelId="{7AC16DCF-470D-4976-A210-552282439F8B}">
      <dgm:prSet/>
      <dgm:spPr/>
      <dgm:t>
        <a:bodyPr/>
        <a:lstStyle/>
        <a:p>
          <a:r>
            <a:rPr lang="es-ES" dirty="0"/>
            <a:t>Requiere ciertas extensiones que permiten  especificar  cual va a ser el uso de la clave privada </a:t>
          </a:r>
        </a:p>
      </dgm:t>
    </dgm:pt>
    <dgm:pt modelId="{9A02E3DA-5FCC-4D94-B6F2-A1C322F38AF0}" type="parTrans" cxnId="{85AF14A2-1447-4ED2-9437-AF33AC0A8525}">
      <dgm:prSet/>
      <dgm:spPr/>
      <dgm:t>
        <a:bodyPr/>
        <a:lstStyle/>
        <a:p>
          <a:endParaRPr lang="es-ES"/>
        </a:p>
      </dgm:t>
    </dgm:pt>
    <dgm:pt modelId="{3846124F-CF27-430B-BD7B-32A97526739C}" type="sibTrans" cxnId="{85AF14A2-1447-4ED2-9437-AF33AC0A8525}">
      <dgm:prSet/>
      <dgm:spPr/>
      <dgm:t>
        <a:bodyPr/>
        <a:lstStyle/>
        <a:p>
          <a:endParaRPr lang="es-ES"/>
        </a:p>
      </dgm:t>
    </dgm:pt>
    <dgm:pt modelId="{9D14F390-6819-4082-8569-C29B236F3158}">
      <dgm:prSet/>
      <dgm:spPr/>
      <dgm:t>
        <a:bodyPr/>
        <a:lstStyle/>
        <a:p>
          <a:r>
            <a:rPr lang="es-ES" dirty="0"/>
            <a:t>US Federal PKI </a:t>
          </a:r>
          <a:r>
            <a:rPr lang="es-ES" dirty="0" err="1"/>
            <a:t>Profile</a:t>
          </a:r>
          <a:endParaRPr lang="es-ES" dirty="0"/>
        </a:p>
      </dgm:t>
    </dgm:pt>
    <dgm:pt modelId="{45476F46-B4D6-4A00-8314-EF7EA4D241C3}" type="parTrans" cxnId="{63EE6375-F5C2-42F2-BCC4-3E6646750E68}">
      <dgm:prSet/>
      <dgm:spPr/>
      <dgm:t>
        <a:bodyPr/>
        <a:lstStyle/>
        <a:p>
          <a:endParaRPr lang="es-ES"/>
        </a:p>
      </dgm:t>
    </dgm:pt>
    <dgm:pt modelId="{0BCCEC32-5ACC-4118-BB86-62C1441E9B03}" type="sibTrans" cxnId="{63EE6375-F5C2-42F2-BCC4-3E6646750E68}">
      <dgm:prSet/>
      <dgm:spPr/>
      <dgm:t>
        <a:bodyPr/>
        <a:lstStyle/>
        <a:p>
          <a:endParaRPr lang="es-ES"/>
        </a:p>
      </dgm:t>
    </dgm:pt>
    <dgm:pt modelId="{1A604FC6-85D3-4075-A650-A23E774873EB}">
      <dgm:prSet/>
      <dgm:spPr/>
      <dgm:t>
        <a:bodyPr/>
        <a:lstStyle/>
        <a:p>
          <a:r>
            <a:rPr lang="es-ES" dirty="0"/>
            <a:t>US </a:t>
          </a:r>
          <a:r>
            <a:rPr lang="es-ES" dirty="0" err="1"/>
            <a:t>Department</a:t>
          </a:r>
          <a:r>
            <a:rPr lang="es-ES" dirty="0"/>
            <a:t> of </a:t>
          </a:r>
          <a:r>
            <a:rPr lang="es-ES" dirty="0" err="1"/>
            <a:t>defense</a:t>
          </a:r>
          <a:r>
            <a:rPr lang="es-ES" dirty="0"/>
            <a:t> </a:t>
          </a:r>
          <a:r>
            <a:rPr lang="es-ES" dirty="0" err="1"/>
            <a:t>Profile</a:t>
          </a:r>
          <a:r>
            <a:rPr lang="es-ES" dirty="0"/>
            <a:t> </a:t>
          </a:r>
        </a:p>
      </dgm:t>
    </dgm:pt>
    <dgm:pt modelId="{1D452995-A35A-416D-B20F-006E9674EE7F}" type="parTrans" cxnId="{DA364E3D-AAAB-488B-9EF9-1BE77C949AD6}">
      <dgm:prSet/>
      <dgm:spPr/>
      <dgm:t>
        <a:bodyPr/>
        <a:lstStyle/>
        <a:p>
          <a:endParaRPr lang="es-ES"/>
        </a:p>
      </dgm:t>
    </dgm:pt>
    <dgm:pt modelId="{3AA58AC1-6356-4311-B8F3-DE72E1AE000B}" type="sibTrans" cxnId="{DA364E3D-AAAB-488B-9EF9-1BE77C949AD6}">
      <dgm:prSet/>
      <dgm:spPr/>
      <dgm:t>
        <a:bodyPr/>
        <a:lstStyle/>
        <a:p>
          <a:endParaRPr lang="es-ES"/>
        </a:p>
      </dgm:t>
    </dgm:pt>
    <dgm:pt modelId="{C68B7A17-CC35-4A46-8D05-E4E98B606F7A}">
      <dgm:prSet/>
      <dgm:spPr/>
      <dgm:t>
        <a:bodyPr/>
        <a:lstStyle/>
        <a:p>
          <a:r>
            <a:rPr lang="es-ES" dirty="0"/>
            <a:t>ISO 15782:</a:t>
          </a:r>
        </a:p>
      </dgm:t>
    </dgm:pt>
    <dgm:pt modelId="{20C8B232-E59D-492B-B570-06FCB35F91BA}" type="parTrans" cxnId="{A950BA22-FDE3-4213-B209-A57C23746FF7}">
      <dgm:prSet/>
      <dgm:spPr/>
      <dgm:t>
        <a:bodyPr/>
        <a:lstStyle/>
        <a:p>
          <a:endParaRPr lang="es-ES"/>
        </a:p>
      </dgm:t>
    </dgm:pt>
    <dgm:pt modelId="{D57A060A-8D10-44D1-8759-9B4FF04918B7}" type="sibTrans" cxnId="{A950BA22-FDE3-4213-B209-A57C23746FF7}">
      <dgm:prSet/>
      <dgm:spPr/>
      <dgm:t>
        <a:bodyPr/>
        <a:lstStyle/>
        <a:p>
          <a:endParaRPr lang="es-ES"/>
        </a:p>
      </dgm:t>
    </dgm:pt>
    <dgm:pt modelId="{08DA7B18-EC83-4A1B-A5F9-E757D1CDA51F}">
      <dgm:prSet/>
      <dgm:spPr/>
      <dgm:t>
        <a:bodyPr/>
        <a:lstStyle/>
        <a:p>
          <a:r>
            <a:rPr lang="es-ES" dirty="0"/>
            <a:t>Es un perfil de certificados definido para aplicaciones relacionadas con la banca  y las entidades financieras</a:t>
          </a:r>
        </a:p>
      </dgm:t>
    </dgm:pt>
    <dgm:pt modelId="{007ED83B-03D9-48B3-BE9E-0DC73A3D0003}" type="parTrans" cxnId="{422FB1AB-546C-405D-9CAB-0F3A4DE49FF4}">
      <dgm:prSet/>
      <dgm:spPr/>
      <dgm:t>
        <a:bodyPr/>
        <a:lstStyle/>
        <a:p>
          <a:endParaRPr lang="es-ES"/>
        </a:p>
      </dgm:t>
    </dgm:pt>
    <dgm:pt modelId="{A2B1E7F7-502E-4887-B46D-C04BF7F57594}" type="sibTrans" cxnId="{422FB1AB-546C-405D-9CAB-0F3A4DE49FF4}">
      <dgm:prSet/>
      <dgm:spPr/>
      <dgm:t>
        <a:bodyPr/>
        <a:lstStyle/>
        <a:p>
          <a:endParaRPr lang="es-ES"/>
        </a:p>
      </dgm:t>
    </dgm:pt>
    <dgm:pt modelId="{2F032A35-A8CF-4C2F-B693-2D2A578A0621}">
      <dgm:prSet/>
      <dgm:spPr/>
      <dgm:t>
        <a:bodyPr/>
        <a:lstStyle/>
        <a:p>
          <a:r>
            <a:rPr lang="es-ES" dirty="0"/>
            <a:t>SEIS</a:t>
          </a:r>
        </a:p>
      </dgm:t>
    </dgm:pt>
    <dgm:pt modelId="{12470DEE-AC46-41C2-8593-6C06E16F8379}" type="parTrans" cxnId="{42F117E6-9B13-47EF-B3DC-A164C19C8F5B}">
      <dgm:prSet/>
      <dgm:spPr/>
      <dgm:t>
        <a:bodyPr/>
        <a:lstStyle/>
        <a:p>
          <a:endParaRPr lang="es-ES"/>
        </a:p>
      </dgm:t>
    </dgm:pt>
    <dgm:pt modelId="{4DC9DB28-6976-4578-865E-5C357BE874BF}" type="sibTrans" cxnId="{42F117E6-9B13-47EF-B3DC-A164C19C8F5B}">
      <dgm:prSet/>
      <dgm:spPr/>
      <dgm:t>
        <a:bodyPr/>
        <a:lstStyle/>
        <a:p>
          <a:endParaRPr lang="es-ES"/>
        </a:p>
      </dgm:t>
    </dgm:pt>
    <dgm:pt modelId="{E61983D5-AFE9-49A8-ABB8-AAD6CF2CECCB}">
      <dgm:prSet/>
      <dgm:spPr/>
      <dgm:t>
        <a:bodyPr/>
        <a:lstStyle/>
        <a:p>
          <a:r>
            <a:rPr lang="es-ES" dirty="0" err="1"/>
            <a:t>Secured</a:t>
          </a:r>
          <a:r>
            <a:rPr lang="es-ES" dirty="0"/>
            <a:t> </a:t>
          </a:r>
          <a:r>
            <a:rPr lang="es-ES" dirty="0" err="1"/>
            <a:t>Electronic</a:t>
          </a:r>
          <a:r>
            <a:rPr lang="es-ES" dirty="0"/>
            <a:t> </a:t>
          </a:r>
          <a:r>
            <a:rPr lang="es-ES" dirty="0" err="1"/>
            <a:t>Information</a:t>
          </a:r>
          <a:r>
            <a:rPr lang="es-ES" dirty="0"/>
            <a:t> in </a:t>
          </a:r>
          <a:r>
            <a:rPr lang="es-ES" dirty="0" err="1"/>
            <a:t>Society</a:t>
          </a:r>
          <a:endParaRPr lang="es-ES" dirty="0"/>
        </a:p>
      </dgm:t>
    </dgm:pt>
    <dgm:pt modelId="{97CE6BCA-BCA9-47C0-B3E9-17B57E9F987D}" type="parTrans" cxnId="{735996AD-1776-45C1-8DD3-3514A4E2187E}">
      <dgm:prSet/>
      <dgm:spPr/>
      <dgm:t>
        <a:bodyPr/>
        <a:lstStyle/>
        <a:p>
          <a:endParaRPr lang="es-ES"/>
        </a:p>
      </dgm:t>
    </dgm:pt>
    <dgm:pt modelId="{24C5C92F-15AD-48B8-8653-91CAA0E07821}" type="sibTrans" cxnId="{735996AD-1776-45C1-8DD3-3514A4E2187E}">
      <dgm:prSet/>
      <dgm:spPr/>
      <dgm:t>
        <a:bodyPr/>
        <a:lstStyle/>
        <a:p>
          <a:endParaRPr lang="es-ES"/>
        </a:p>
      </dgm:t>
    </dgm:pt>
    <dgm:pt modelId="{F73D017A-F850-4309-A730-3D236C14CFA8}" type="pres">
      <dgm:prSet presAssocID="{583BA23D-16FA-44ED-85BA-DDBBB3CB5416}" presName="linear" presStyleCnt="0">
        <dgm:presLayoutVars>
          <dgm:animLvl val="lvl"/>
          <dgm:resizeHandles val="exact"/>
        </dgm:presLayoutVars>
      </dgm:prSet>
      <dgm:spPr/>
    </dgm:pt>
    <dgm:pt modelId="{2242B60A-C2F2-46D0-B1D8-0F6A091CD672}" type="pres">
      <dgm:prSet presAssocID="{2AD9EF4D-DE6D-4104-9CBC-30526C4C6E98}" presName="parentText" presStyleLbl="node1" presStyleIdx="0" presStyleCnt="5" custLinFactNeighborX="-8042">
        <dgm:presLayoutVars>
          <dgm:chMax val="0"/>
          <dgm:bulletEnabled val="1"/>
        </dgm:presLayoutVars>
      </dgm:prSet>
      <dgm:spPr/>
    </dgm:pt>
    <dgm:pt modelId="{EA632F39-3564-4B0B-A764-4C804D6DA9D9}" type="pres">
      <dgm:prSet presAssocID="{2AD9EF4D-DE6D-4104-9CBC-30526C4C6E98}" presName="childText" presStyleLbl="revTx" presStyleIdx="0" presStyleCnt="5">
        <dgm:presLayoutVars>
          <dgm:bulletEnabled val="1"/>
        </dgm:presLayoutVars>
      </dgm:prSet>
      <dgm:spPr/>
    </dgm:pt>
    <dgm:pt modelId="{1321E035-A0BF-4044-990D-034DF6C725C8}" type="pres">
      <dgm:prSet presAssocID="{EA648637-8E57-4E21-88F8-8D922922EF65}" presName="parentText" presStyleLbl="node1" presStyleIdx="1" presStyleCnt="5">
        <dgm:presLayoutVars>
          <dgm:chMax val="0"/>
          <dgm:bulletEnabled val="1"/>
        </dgm:presLayoutVars>
      </dgm:prSet>
      <dgm:spPr/>
    </dgm:pt>
    <dgm:pt modelId="{D5C51BC0-C5CA-4969-831B-447625B0F710}" type="pres">
      <dgm:prSet presAssocID="{EA648637-8E57-4E21-88F8-8D922922EF65}" presName="childText" presStyleLbl="revTx" presStyleIdx="1" presStyleCnt="5">
        <dgm:presLayoutVars>
          <dgm:bulletEnabled val="1"/>
        </dgm:presLayoutVars>
      </dgm:prSet>
      <dgm:spPr/>
    </dgm:pt>
    <dgm:pt modelId="{1D377243-1189-44EF-9619-992DA569E2CD}" type="pres">
      <dgm:prSet presAssocID="{BD2A653A-FA81-40CF-AA84-21F279F2C756}" presName="parentText" presStyleLbl="node1" presStyleIdx="2" presStyleCnt="5">
        <dgm:presLayoutVars>
          <dgm:chMax val="0"/>
          <dgm:bulletEnabled val="1"/>
        </dgm:presLayoutVars>
      </dgm:prSet>
      <dgm:spPr/>
    </dgm:pt>
    <dgm:pt modelId="{E8E4215A-289E-49C8-9F4E-3F96F64AFB15}" type="pres">
      <dgm:prSet presAssocID="{BD2A653A-FA81-40CF-AA84-21F279F2C756}" presName="childText" presStyleLbl="revTx" presStyleIdx="2" presStyleCnt="5">
        <dgm:presLayoutVars>
          <dgm:bulletEnabled val="1"/>
        </dgm:presLayoutVars>
      </dgm:prSet>
      <dgm:spPr/>
    </dgm:pt>
    <dgm:pt modelId="{C8967427-F842-4A98-9300-724B0D45A17B}" type="pres">
      <dgm:prSet presAssocID="{C68B7A17-CC35-4A46-8D05-E4E98B606F7A}" presName="parentText" presStyleLbl="node1" presStyleIdx="3" presStyleCnt="5">
        <dgm:presLayoutVars>
          <dgm:chMax val="0"/>
          <dgm:bulletEnabled val="1"/>
        </dgm:presLayoutVars>
      </dgm:prSet>
      <dgm:spPr/>
    </dgm:pt>
    <dgm:pt modelId="{A8EE7EE7-CC12-442E-9CCD-4A3E3DB02183}" type="pres">
      <dgm:prSet presAssocID="{C68B7A17-CC35-4A46-8D05-E4E98B606F7A}" presName="childText" presStyleLbl="revTx" presStyleIdx="3" presStyleCnt="5">
        <dgm:presLayoutVars>
          <dgm:bulletEnabled val="1"/>
        </dgm:presLayoutVars>
      </dgm:prSet>
      <dgm:spPr/>
    </dgm:pt>
    <dgm:pt modelId="{ED948AEB-AAD0-4D34-920A-4700AE567789}" type="pres">
      <dgm:prSet presAssocID="{2F032A35-A8CF-4C2F-B693-2D2A578A0621}" presName="parentText" presStyleLbl="node1" presStyleIdx="4" presStyleCnt="5">
        <dgm:presLayoutVars>
          <dgm:chMax val="0"/>
          <dgm:bulletEnabled val="1"/>
        </dgm:presLayoutVars>
      </dgm:prSet>
      <dgm:spPr/>
    </dgm:pt>
    <dgm:pt modelId="{51B2E23D-C167-41BE-8309-9A992BBEFA25}" type="pres">
      <dgm:prSet presAssocID="{2F032A35-A8CF-4C2F-B693-2D2A578A0621}" presName="childText" presStyleLbl="revTx" presStyleIdx="4" presStyleCnt="5">
        <dgm:presLayoutVars>
          <dgm:bulletEnabled val="1"/>
        </dgm:presLayoutVars>
      </dgm:prSet>
      <dgm:spPr/>
    </dgm:pt>
  </dgm:ptLst>
  <dgm:cxnLst>
    <dgm:cxn modelId="{A216DD02-5ABA-43E1-B077-AC79C1F73FF3}" type="presOf" srcId="{2F032A35-A8CF-4C2F-B693-2D2A578A0621}" destId="{ED948AEB-AAD0-4D34-920A-4700AE567789}" srcOrd="0" destOrd="0" presId="urn:microsoft.com/office/officeart/2005/8/layout/vList2"/>
    <dgm:cxn modelId="{3A38081A-1C23-4F6A-887B-9AD7D2C96698}" type="presOf" srcId="{9D14F390-6819-4082-8569-C29B236F3158}" destId="{D5C51BC0-C5CA-4969-831B-447625B0F710}" srcOrd="0" destOrd="0" presId="urn:microsoft.com/office/officeart/2005/8/layout/vList2"/>
    <dgm:cxn modelId="{A950BA22-FDE3-4213-B209-A57C23746FF7}" srcId="{583BA23D-16FA-44ED-85BA-DDBBB3CB5416}" destId="{C68B7A17-CC35-4A46-8D05-E4E98B606F7A}" srcOrd="3" destOrd="0" parTransId="{20C8B232-E59D-492B-B570-06FCB35F91BA}" sibTransId="{D57A060A-8D10-44D1-8759-9B4FF04918B7}"/>
    <dgm:cxn modelId="{4DCD4B2A-D33E-446C-BA80-240283BD4434}" type="presOf" srcId="{E61983D5-AFE9-49A8-ABB8-AAD6CF2CECCB}" destId="{51B2E23D-C167-41BE-8309-9A992BBEFA25}" srcOrd="0" destOrd="0" presId="urn:microsoft.com/office/officeart/2005/8/layout/vList2"/>
    <dgm:cxn modelId="{DA364E3D-AAAB-488B-9EF9-1BE77C949AD6}" srcId="{BD2A653A-FA81-40CF-AA84-21F279F2C756}" destId="{1A604FC6-85D3-4075-A650-A23E774873EB}" srcOrd="0" destOrd="0" parTransId="{1D452995-A35A-416D-B20F-006E9674EE7F}" sibTransId="{3AA58AC1-6356-4311-B8F3-DE72E1AE000B}"/>
    <dgm:cxn modelId="{C5AB645C-27EA-4778-B004-F264085D0265}" type="presOf" srcId="{2AD9EF4D-DE6D-4104-9CBC-30526C4C6E98}" destId="{2242B60A-C2F2-46D0-B1D8-0F6A091CD672}" srcOrd="0" destOrd="0" presId="urn:microsoft.com/office/officeart/2005/8/layout/vList2"/>
    <dgm:cxn modelId="{E6C80461-9162-4CD3-862F-6C8EAD42B5FD}" type="presOf" srcId="{7AC16DCF-470D-4976-A210-552282439F8B}" destId="{EA632F39-3564-4B0B-A764-4C804D6DA9D9}" srcOrd="0" destOrd="0" presId="urn:microsoft.com/office/officeart/2005/8/layout/vList2"/>
    <dgm:cxn modelId="{48210A70-BF19-4FC5-ABD9-233269F75C21}" type="presOf" srcId="{08DA7B18-EC83-4A1B-A5F9-E757D1CDA51F}" destId="{A8EE7EE7-CC12-442E-9CCD-4A3E3DB02183}" srcOrd="0" destOrd="0" presId="urn:microsoft.com/office/officeart/2005/8/layout/vList2"/>
    <dgm:cxn modelId="{63EE6375-F5C2-42F2-BCC4-3E6646750E68}" srcId="{EA648637-8E57-4E21-88F8-8D922922EF65}" destId="{9D14F390-6819-4082-8569-C29B236F3158}" srcOrd="0" destOrd="0" parTransId="{45476F46-B4D6-4A00-8314-EF7EA4D241C3}" sibTransId="{0BCCEC32-5ACC-4118-BB86-62C1441E9B03}"/>
    <dgm:cxn modelId="{7B6AF775-B89F-4C74-A385-AE05A66B5CD0}" type="presOf" srcId="{BD2A653A-FA81-40CF-AA84-21F279F2C756}" destId="{1D377243-1189-44EF-9619-992DA569E2CD}" srcOrd="0" destOrd="0" presId="urn:microsoft.com/office/officeart/2005/8/layout/vList2"/>
    <dgm:cxn modelId="{360DAF88-432C-4FEE-B68E-E171986C9C1D}" type="presOf" srcId="{1A604FC6-85D3-4075-A650-A23E774873EB}" destId="{E8E4215A-289E-49C8-9F4E-3F96F64AFB15}" srcOrd="0" destOrd="0" presId="urn:microsoft.com/office/officeart/2005/8/layout/vList2"/>
    <dgm:cxn modelId="{85AF14A2-1447-4ED2-9437-AF33AC0A8525}" srcId="{2AD9EF4D-DE6D-4104-9CBC-30526C4C6E98}" destId="{7AC16DCF-470D-4976-A210-552282439F8B}" srcOrd="0" destOrd="0" parTransId="{9A02E3DA-5FCC-4D94-B6F2-A1C322F38AF0}" sibTransId="{3846124F-CF27-430B-BD7B-32A97526739C}"/>
    <dgm:cxn modelId="{AEC797AB-6DA5-40DB-8E8C-1AD44A92D20C}" srcId="{583BA23D-16FA-44ED-85BA-DDBBB3CB5416}" destId="{2AD9EF4D-DE6D-4104-9CBC-30526C4C6E98}" srcOrd="0" destOrd="0" parTransId="{002EE823-70DF-411F-90FD-DE5F7C90B7F0}" sibTransId="{C9637D8E-6A36-4A0B-BBF9-6EF845652DE6}"/>
    <dgm:cxn modelId="{422FB1AB-546C-405D-9CAB-0F3A4DE49FF4}" srcId="{C68B7A17-CC35-4A46-8D05-E4E98B606F7A}" destId="{08DA7B18-EC83-4A1B-A5F9-E757D1CDA51F}" srcOrd="0" destOrd="0" parTransId="{007ED83B-03D9-48B3-BE9E-0DC73A3D0003}" sibTransId="{A2B1E7F7-502E-4887-B46D-C04BF7F57594}"/>
    <dgm:cxn modelId="{BBF799AC-2066-49BE-B260-50ED67A27567}" srcId="{583BA23D-16FA-44ED-85BA-DDBBB3CB5416}" destId="{EA648637-8E57-4E21-88F8-8D922922EF65}" srcOrd="1" destOrd="0" parTransId="{3FAF8D90-DC13-4788-B521-20C244762D2D}" sibTransId="{779C0E1C-7886-4CF9-8BD7-980F3FD7A1FA}"/>
    <dgm:cxn modelId="{735996AD-1776-45C1-8DD3-3514A4E2187E}" srcId="{2F032A35-A8CF-4C2F-B693-2D2A578A0621}" destId="{E61983D5-AFE9-49A8-ABB8-AAD6CF2CECCB}" srcOrd="0" destOrd="0" parTransId="{97CE6BCA-BCA9-47C0-B3E9-17B57E9F987D}" sibTransId="{24C5C92F-15AD-48B8-8653-91CAA0E07821}"/>
    <dgm:cxn modelId="{4B6A08B4-4C19-4FB1-9F16-460D1810A203}" type="presOf" srcId="{EA648637-8E57-4E21-88F8-8D922922EF65}" destId="{1321E035-A0BF-4044-990D-034DF6C725C8}" srcOrd="0" destOrd="0" presId="urn:microsoft.com/office/officeart/2005/8/layout/vList2"/>
    <dgm:cxn modelId="{DF65E8C2-96E0-4AE2-970E-2E4DDA1BACBE}" type="presOf" srcId="{583BA23D-16FA-44ED-85BA-DDBBB3CB5416}" destId="{F73D017A-F850-4309-A730-3D236C14CFA8}" srcOrd="0" destOrd="0" presId="urn:microsoft.com/office/officeart/2005/8/layout/vList2"/>
    <dgm:cxn modelId="{42F117E6-9B13-47EF-B3DC-A164C19C8F5B}" srcId="{583BA23D-16FA-44ED-85BA-DDBBB3CB5416}" destId="{2F032A35-A8CF-4C2F-B693-2D2A578A0621}" srcOrd="4" destOrd="0" parTransId="{12470DEE-AC46-41C2-8593-6C06E16F8379}" sibTransId="{4DC9DB28-6976-4578-865E-5C357BE874BF}"/>
    <dgm:cxn modelId="{CD3839E6-11CA-45F5-ABF9-B7E3E0CEC3E8}" type="presOf" srcId="{C68B7A17-CC35-4A46-8D05-E4E98B606F7A}" destId="{C8967427-F842-4A98-9300-724B0D45A17B}" srcOrd="0" destOrd="0" presId="urn:microsoft.com/office/officeart/2005/8/layout/vList2"/>
    <dgm:cxn modelId="{FB6586EC-4AB1-48CF-8B8E-C187D97F72F7}" srcId="{583BA23D-16FA-44ED-85BA-DDBBB3CB5416}" destId="{BD2A653A-FA81-40CF-AA84-21F279F2C756}" srcOrd="2" destOrd="0" parTransId="{C2B3ACA6-4E25-4ED0-986C-19D3AC9CB188}" sibTransId="{3ED603B6-4A77-472A-BCD8-036E0ACA872C}"/>
    <dgm:cxn modelId="{56AC37CF-8621-4F14-B3AB-D03ACF33B12F}" type="presParOf" srcId="{F73D017A-F850-4309-A730-3D236C14CFA8}" destId="{2242B60A-C2F2-46D0-B1D8-0F6A091CD672}" srcOrd="0" destOrd="0" presId="urn:microsoft.com/office/officeart/2005/8/layout/vList2"/>
    <dgm:cxn modelId="{0F20E9D0-AE02-48A4-A442-200BEFF1FBA7}" type="presParOf" srcId="{F73D017A-F850-4309-A730-3D236C14CFA8}" destId="{EA632F39-3564-4B0B-A764-4C804D6DA9D9}" srcOrd="1" destOrd="0" presId="urn:microsoft.com/office/officeart/2005/8/layout/vList2"/>
    <dgm:cxn modelId="{B19ABC5F-7507-44D3-AF30-8AF532AE215A}" type="presParOf" srcId="{F73D017A-F850-4309-A730-3D236C14CFA8}" destId="{1321E035-A0BF-4044-990D-034DF6C725C8}" srcOrd="2" destOrd="0" presId="urn:microsoft.com/office/officeart/2005/8/layout/vList2"/>
    <dgm:cxn modelId="{F7A2C18C-FBBB-449F-A845-160FB326D3FB}" type="presParOf" srcId="{F73D017A-F850-4309-A730-3D236C14CFA8}" destId="{D5C51BC0-C5CA-4969-831B-447625B0F710}" srcOrd="3" destOrd="0" presId="urn:microsoft.com/office/officeart/2005/8/layout/vList2"/>
    <dgm:cxn modelId="{78D6C13F-8C18-4F7E-A97B-582E02C44909}" type="presParOf" srcId="{F73D017A-F850-4309-A730-3D236C14CFA8}" destId="{1D377243-1189-44EF-9619-992DA569E2CD}" srcOrd="4" destOrd="0" presId="urn:microsoft.com/office/officeart/2005/8/layout/vList2"/>
    <dgm:cxn modelId="{C9506AC4-70B7-410C-8300-1F04F9DA7CDC}" type="presParOf" srcId="{F73D017A-F850-4309-A730-3D236C14CFA8}" destId="{E8E4215A-289E-49C8-9F4E-3F96F64AFB15}" srcOrd="5" destOrd="0" presId="urn:microsoft.com/office/officeart/2005/8/layout/vList2"/>
    <dgm:cxn modelId="{07A3C92D-F827-41F9-8856-3A9ACC530089}" type="presParOf" srcId="{F73D017A-F850-4309-A730-3D236C14CFA8}" destId="{C8967427-F842-4A98-9300-724B0D45A17B}" srcOrd="6" destOrd="0" presId="urn:microsoft.com/office/officeart/2005/8/layout/vList2"/>
    <dgm:cxn modelId="{A925ED1A-8761-46A7-AFA3-2EC9DDA02829}" type="presParOf" srcId="{F73D017A-F850-4309-A730-3D236C14CFA8}" destId="{A8EE7EE7-CC12-442E-9CCD-4A3E3DB02183}" srcOrd="7" destOrd="0" presId="urn:microsoft.com/office/officeart/2005/8/layout/vList2"/>
    <dgm:cxn modelId="{595E8036-3108-4204-B9E0-543549007EB4}" type="presParOf" srcId="{F73D017A-F850-4309-A730-3D236C14CFA8}" destId="{ED948AEB-AAD0-4D34-920A-4700AE567789}" srcOrd="8" destOrd="0" presId="urn:microsoft.com/office/officeart/2005/8/layout/vList2"/>
    <dgm:cxn modelId="{CF001EE0-38B7-4D27-8AAA-D5030348CD29}" type="presParOf" srcId="{F73D017A-F850-4309-A730-3D236C14CFA8}" destId="{51B2E23D-C167-41BE-8309-9A992BBEFA25}" srcOrd="9"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C0ED98FC-FF99-49A4-8B6B-B0E78BE0A961}" type="doc">
      <dgm:prSet loTypeId="urn:microsoft.com/office/officeart/2005/8/layout/vList2" loCatId="list" qsTypeId="urn:microsoft.com/office/officeart/2005/8/quickstyle/3d3" qsCatId="3D" csTypeId="urn:microsoft.com/office/officeart/2005/8/colors/colorful1" csCatId="colorful" phldr="1"/>
      <dgm:spPr/>
      <dgm:t>
        <a:bodyPr/>
        <a:lstStyle/>
        <a:p>
          <a:endParaRPr lang="es-ES"/>
        </a:p>
      </dgm:t>
    </dgm:pt>
    <dgm:pt modelId="{EB1F13AF-6E3B-4577-896E-8550137FEF0B}">
      <dgm:prSet phldrT="[Texto]"/>
      <dgm:spPr/>
      <dgm:t>
        <a:bodyPr/>
        <a:lstStyle/>
        <a:p>
          <a:r>
            <a:rPr lang="es-ES" dirty="0"/>
            <a:t>Certificados de usuario final</a:t>
          </a:r>
        </a:p>
      </dgm:t>
    </dgm:pt>
    <dgm:pt modelId="{F935D250-8D1D-4BA1-8B78-4C1D8EC10F0D}" type="parTrans" cxnId="{B3A9D8E1-3F54-425B-A195-4D7404E33067}">
      <dgm:prSet/>
      <dgm:spPr/>
      <dgm:t>
        <a:bodyPr/>
        <a:lstStyle/>
        <a:p>
          <a:endParaRPr lang="es-ES"/>
        </a:p>
      </dgm:t>
    </dgm:pt>
    <dgm:pt modelId="{78679A93-C77A-4A78-8146-B5E873ADAE55}" type="sibTrans" cxnId="{B3A9D8E1-3F54-425B-A195-4D7404E33067}">
      <dgm:prSet/>
      <dgm:spPr/>
      <dgm:t>
        <a:bodyPr/>
        <a:lstStyle/>
        <a:p>
          <a:endParaRPr lang="es-ES"/>
        </a:p>
      </dgm:t>
    </dgm:pt>
    <dgm:pt modelId="{1CE67220-244B-41B1-B1DD-53B400271904}">
      <dgm:prSet phldrT="[Texto]"/>
      <dgm:spPr/>
      <dgm:t>
        <a:bodyPr/>
        <a:lstStyle/>
        <a:p>
          <a:r>
            <a:rPr lang="es-ES" dirty="0"/>
            <a:t>Son los certificados emitidos para una persona física, por lo que contienen sus datos personales (nombres, apellidos y NIF). </a:t>
          </a:r>
        </a:p>
      </dgm:t>
    </dgm:pt>
    <dgm:pt modelId="{95A022B3-943F-4F6E-8378-3CB70FF42C67}" type="parTrans" cxnId="{52E578FA-A8BC-417C-87FB-AB36BB62B02D}">
      <dgm:prSet/>
      <dgm:spPr/>
      <dgm:t>
        <a:bodyPr/>
        <a:lstStyle/>
        <a:p>
          <a:endParaRPr lang="es-ES"/>
        </a:p>
      </dgm:t>
    </dgm:pt>
    <dgm:pt modelId="{4902D150-0C5D-4DD8-8869-0A44EFCBCFE6}" type="sibTrans" cxnId="{52E578FA-A8BC-417C-87FB-AB36BB62B02D}">
      <dgm:prSet/>
      <dgm:spPr/>
      <dgm:t>
        <a:bodyPr/>
        <a:lstStyle/>
        <a:p>
          <a:endParaRPr lang="es-ES"/>
        </a:p>
      </dgm:t>
    </dgm:pt>
    <dgm:pt modelId="{B41FA9A3-6D6C-4112-B20E-CBFA0CA25952}">
      <dgm:prSet phldrT="[Texto]"/>
      <dgm:spPr/>
      <dgm:t>
        <a:bodyPr/>
        <a:lstStyle/>
        <a:p>
          <a:r>
            <a:rPr lang="es-ES" dirty="0"/>
            <a:t>Certificados de firma de software o de un componente informático</a:t>
          </a:r>
        </a:p>
      </dgm:t>
    </dgm:pt>
    <dgm:pt modelId="{599AA13A-6899-4A68-BF24-0C38716B4B51}" type="parTrans" cxnId="{359319C5-64E3-4F97-B935-D8C8F6D39624}">
      <dgm:prSet/>
      <dgm:spPr/>
      <dgm:t>
        <a:bodyPr/>
        <a:lstStyle/>
        <a:p>
          <a:endParaRPr lang="es-ES"/>
        </a:p>
      </dgm:t>
    </dgm:pt>
    <dgm:pt modelId="{CA1D824D-F83F-40BB-8C0C-5A0B03E04BE0}" type="sibTrans" cxnId="{359319C5-64E3-4F97-B935-D8C8F6D39624}">
      <dgm:prSet/>
      <dgm:spPr/>
      <dgm:t>
        <a:bodyPr/>
        <a:lstStyle/>
        <a:p>
          <a:endParaRPr lang="es-ES"/>
        </a:p>
      </dgm:t>
    </dgm:pt>
    <dgm:pt modelId="{3F292EAE-C4AE-487F-80FD-C9DF79257C66}">
      <dgm:prSet phldrT="[Texto]"/>
      <dgm:spPr/>
      <dgm:t>
        <a:bodyPr/>
        <a:lstStyle/>
        <a:p>
          <a:r>
            <a:rPr lang="es-ES" dirty="0"/>
            <a:t>Se emiten a favor de una determinada organización y se utilizan para verificar los distintos productos y herramientas software que han sido desarrollados por esta. Contienen los datos identificativos (Como el nombre y el CIF) y se utilizan integrados con herramientas de firma de software, como MS Authenticode, J2SDK. </a:t>
          </a:r>
        </a:p>
      </dgm:t>
    </dgm:pt>
    <dgm:pt modelId="{D13417CF-932E-4006-AC71-C83DD9E62E81}" type="parTrans" cxnId="{B13F9896-0CCA-43D8-ABA7-CE2A8DA887B1}">
      <dgm:prSet/>
      <dgm:spPr/>
      <dgm:t>
        <a:bodyPr/>
        <a:lstStyle/>
        <a:p>
          <a:endParaRPr lang="es-ES"/>
        </a:p>
      </dgm:t>
    </dgm:pt>
    <dgm:pt modelId="{9B159DD3-AFB0-4F9A-BF78-07AD8C2D9F58}" type="sibTrans" cxnId="{B13F9896-0CCA-43D8-ABA7-CE2A8DA887B1}">
      <dgm:prSet/>
      <dgm:spPr/>
      <dgm:t>
        <a:bodyPr/>
        <a:lstStyle/>
        <a:p>
          <a:endParaRPr lang="es-ES"/>
        </a:p>
      </dgm:t>
    </dgm:pt>
    <dgm:pt modelId="{92BACC8B-6531-491F-B70C-DF624AAE7DB2}">
      <dgm:prSet/>
      <dgm:spPr/>
      <dgm:t>
        <a:bodyPr/>
        <a:lstStyle/>
        <a:p>
          <a:r>
            <a:rPr lang="es-ES" dirty="0"/>
            <a:t>Certificados  de servidor SSL</a:t>
          </a:r>
        </a:p>
      </dgm:t>
    </dgm:pt>
    <dgm:pt modelId="{08076751-2004-45A4-B084-79EA1523DF75}" type="parTrans" cxnId="{BCEBE8F7-CE02-429F-AB77-F50164F35D5E}">
      <dgm:prSet/>
      <dgm:spPr/>
      <dgm:t>
        <a:bodyPr/>
        <a:lstStyle/>
        <a:p>
          <a:endParaRPr lang="es-ES"/>
        </a:p>
      </dgm:t>
    </dgm:pt>
    <dgm:pt modelId="{BD9C2FB7-9550-4764-9AC7-4D1BC0784E1C}" type="sibTrans" cxnId="{BCEBE8F7-CE02-429F-AB77-F50164F35D5E}">
      <dgm:prSet/>
      <dgm:spPr/>
      <dgm:t>
        <a:bodyPr/>
        <a:lstStyle/>
        <a:p>
          <a:endParaRPr lang="es-ES"/>
        </a:p>
      </dgm:t>
    </dgm:pt>
    <dgm:pt modelId="{4AD20BBD-B081-4EAA-ABF9-11C564EA5467}">
      <dgm:prSet/>
      <dgm:spPr/>
      <dgm:t>
        <a:bodyPr/>
        <a:lstStyle/>
        <a:p>
          <a:r>
            <a:rPr lang="es-ES" dirty="0"/>
            <a:t>Son certificados digitales emitidos para garantizar la autenticidad de un determinado perteneciente a una organización. Se integran en servidores Web que soporten el protocolo SSL.</a:t>
          </a:r>
        </a:p>
      </dgm:t>
    </dgm:pt>
    <dgm:pt modelId="{AD204C0A-DC19-4607-BB8C-B4D81C97A166}" type="parTrans" cxnId="{661E8C0E-5D8D-4299-8CD4-A0FC0DF2ADDE}">
      <dgm:prSet/>
      <dgm:spPr/>
      <dgm:t>
        <a:bodyPr/>
        <a:lstStyle/>
        <a:p>
          <a:endParaRPr lang="es-ES"/>
        </a:p>
      </dgm:t>
    </dgm:pt>
    <dgm:pt modelId="{C32CE938-595A-4918-B88C-A60FD175FD22}" type="sibTrans" cxnId="{661E8C0E-5D8D-4299-8CD4-A0FC0DF2ADDE}">
      <dgm:prSet/>
      <dgm:spPr/>
      <dgm:t>
        <a:bodyPr/>
        <a:lstStyle/>
        <a:p>
          <a:endParaRPr lang="es-ES"/>
        </a:p>
      </dgm:t>
    </dgm:pt>
    <dgm:pt modelId="{DBB48132-D849-4D8E-BF90-553DD4C63C8E}" type="pres">
      <dgm:prSet presAssocID="{C0ED98FC-FF99-49A4-8B6B-B0E78BE0A961}" presName="linear" presStyleCnt="0">
        <dgm:presLayoutVars>
          <dgm:animLvl val="lvl"/>
          <dgm:resizeHandles val="exact"/>
        </dgm:presLayoutVars>
      </dgm:prSet>
      <dgm:spPr/>
    </dgm:pt>
    <dgm:pt modelId="{3AAB270E-ADDA-479D-9CD1-9CB3478F60B6}" type="pres">
      <dgm:prSet presAssocID="{EB1F13AF-6E3B-4577-896E-8550137FEF0B}" presName="parentText" presStyleLbl="node1" presStyleIdx="0" presStyleCnt="3">
        <dgm:presLayoutVars>
          <dgm:chMax val="0"/>
          <dgm:bulletEnabled val="1"/>
        </dgm:presLayoutVars>
      </dgm:prSet>
      <dgm:spPr/>
    </dgm:pt>
    <dgm:pt modelId="{DD7250C4-D997-4123-B81D-2E25D54051B3}" type="pres">
      <dgm:prSet presAssocID="{EB1F13AF-6E3B-4577-896E-8550137FEF0B}" presName="childText" presStyleLbl="revTx" presStyleIdx="0" presStyleCnt="3">
        <dgm:presLayoutVars>
          <dgm:bulletEnabled val="1"/>
        </dgm:presLayoutVars>
      </dgm:prSet>
      <dgm:spPr/>
    </dgm:pt>
    <dgm:pt modelId="{95543FEA-03B2-4C7A-AF86-9F1EFDB7FC7B}" type="pres">
      <dgm:prSet presAssocID="{B41FA9A3-6D6C-4112-B20E-CBFA0CA25952}" presName="parentText" presStyleLbl="node1" presStyleIdx="1" presStyleCnt="3">
        <dgm:presLayoutVars>
          <dgm:chMax val="0"/>
          <dgm:bulletEnabled val="1"/>
        </dgm:presLayoutVars>
      </dgm:prSet>
      <dgm:spPr/>
    </dgm:pt>
    <dgm:pt modelId="{317AA269-8140-47C9-9A44-1AEEA84D56DA}" type="pres">
      <dgm:prSet presAssocID="{B41FA9A3-6D6C-4112-B20E-CBFA0CA25952}" presName="childText" presStyleLbl="revTx" presStyleIdx="1" presStyleCnt="3">
        <dgm:presLayoutVars>
          <dgm:bulletEnabled val="1"/>
        </dgm:presLayoutVars>
      </dgm:prSet>
      <dgm:spPr/>
    </dgm:pt>
    <dgm:pt modelId="{F0207462-56B3-4B18-968E-5152F95314AC}" type="pres">
      <dgm:prSet presAssocID="{92BACC8B-6531-491F-B70C-DF624AAE7DB2}" presName="parentText" presStyleLbl="node1" presStyleIdx="2" presStyleCnt="3">
        <dgm:presLayoutVars>
          <dgm:chMax val="0"/>
          <dgm:bulletEnabled val="1"/>
        </dgm:presLayoutVars>
      </dgm:prSet>
      <dgm:spPr/>
    </dgm:pt>
    <dgm:pt modelId="{3CDAE4A8-24A4-43F2-A3BB-5F57A54ABF13}" type="pres">
      <dgm:prSet presAssocID="{92BACC8B-6531-491F-B70C-DF624AAE7DB2}" presName="childText" presStyleLbl="revTx" presStyleIdx="2" presStyleCnt="3">
        <dgm:presLayoutVars>
          <dgm:bulletEnabled val="1"/>
        </dgm:presLayoutVars>
      </dgm:prSet>
      <dgm:spPr/>
    </dgm:pt>
  </dgm:ptLst>
  <dgm:cxnLst>
    <dgm:cxn modelId="{661E8C0E-5D8D-4299-8CD4-A0FC0DF2ADDE}" srcId="{92BACC8B-6531-491F-B70C-DF624AAE7DB2}" destId="{4AD20BBD-B081-4EAA-ABF9-11C564EA5467}" srcOrd="0" destOrd="0" parTransId="{AD204C0A-DC19-4607-BB8C-B4D81C97A166}" sibTransId="{C32CE938-595A-4918-B88C-A60FD175FD22}"/>
    <dgm:cxn modelId="{E94F2928-184C-4395-AC6D-34D0A44FA897}" type="presOf" srcId="{3F292EAE-C4AE-487F-80FD-C9DF79257C66}" destId="{317AA269-8140-47C9-9A44-1AEEA84D56DA}" srcOrd="0" destOrd="0" presId="urn:microsoft.com/office/officeart/2005/8/layout/vList2"/>
    <dgm:cxn modelId="{DEE1352B-EB81-43BF-8336-C88096FBB92F}" type="presOf" srcId="{4AD20BBD-B081-4EAA-ABF9-11C564EA5467}" destId="{3CDAE4A8-24A4-43F2-A3BB-5F57A54ABF13}" srcOrd="0" destOrd="0" presId="urn:microsoft.com/office/officeart/2005/8/layout/vList2"/>
    <dgm:cxn modelId="{BDF3DB2D-2A1D-4B44-B9C0-B24066F3A649}" type="presOf" srcId="{92BACC8B-6531-491F-B70C-DF624AAE7DB2}" destId="{F0207462-56B3-4B18-968E-5152F95314AC}" srcOrd="0" destOrd="0" presId="urn:microsoft.com/office/officeart/2005/8/layout/vList2"/>
    <dgm:cxn modelId="{408CD384-F4A4-4E21-B34B-35740634233A}" type="presOf" srcId="{B41FA9A3-6D6C-4112-B20E-CBFA0CA25952}" destId="{95543FEA-03B2-4C7A-AF86-9F1EFDB7FC7B}" srcOrd="0" destOrd="0" presId="urn:microsoft.com/office/officeart/2005/8/layout/vList2"/>
    <dgm:cxn modelId="{B13F9896-0CCA-43D8-ABA7-CE2A8DA887B1}" srcId="{B41FA9A3-6D6C-4112-B20E-CBFA0CA25952}" destId="{3F292EAE-C4AE-487F-80FD-C9DF79257C66}" srcOrd="0" destOrd="0" parTransId="{D13417CF-932E-4006-AC71-C83DD9E62E81}" sibTransId="{9B159DD3-AFB0-4F9A-BF78-07AD8C2D9F58}"/>
    <dgm:cxn modelId="{AE22DFB3-7C9B-47B4-992B-033817582703}" type="presOf" srcId="{1CE67220-244B-41B1-B1DD-53B400271904}" destId="{DD7250C4-D997-4123-B81D-2E25D54051B3}" srcOrd="0" destOrd="0" presId="urn:microsoft.com/office/officeart/2005/8/layout/vList2"/>
    <dgm:cxn modelId="{DB1696C1-F73E-4837-927C-4C923FE7D010}" type="presOf" srcId="{C0ED98FC-FF99-49A4-8B6B-B0E78BE0A961}" destId="{DBB48132-D849-4D8E-BF90-553DD4C63C8E}" srcOrd="0" destOrd="0" presId="urn:microsoft.com/office/officeart/2005/8/layout/vList2"/>
    <dgm:cxn modelId="{359319C5-64E3-4F97-B935-D8C8F6D39624}" srcId="{C0ED98FC-FF99-49A4-8B6B-B0E78BE0A961}" destId="{B41FA9A3-6D6C-4112-B20E-CBFA0CA25952}" srcOrd="1" destOrd="0" parTransId="{599AA13A-6899-4A68-BF24-0C38716B4B51}" sibTransId="{CA1D824D-F83F-40BB-8C0C-5A0B03E04BE0}"/>
    <dgm:cxn modelId="{B3A9D8E1-3F54-425B-A195-4D7404E33067}" srcId="{C0ED98FC-FF99-49A4-8B6B-B0E78BE0A961}" destId="{EB1F13AF-6E3B-4577-896E-8550137FEF0B}" srcOrd="0" destOrd="0" parTransId="{F935D250-8D1D-4BA1-8B78-4C1D8EC10F0D}" sibTransId="{78679A93-C77A-4A78-8146-B5E873ADAE55}"/>
    <dgm:cxn modelId="{BCEBE8F7-CE02-429F-AB77-F50164F35D5E}" srcId="{C0ED98FC-FF99-49A4-8B6B-B0E78BE0A961}" destId="{92BACC8B-6531-491F-B70C-DF624AAE7DB2}" srcOrd="2" destOrd="0" parTransId="{08076751-2004-45A4-B084-79EA1523DF75}" sibTransId="{BD9C2FB7-9550-4764-9AC7-4D1BC0784E1C}"/>
    <dgm:cxn modelId="{52E578FA-A8BC-417C-87FB-AB36BB62B02D}" srcId="{EB1F13AF-6E3B-4577-896E-8550137FEF0B}" destId="{1CE67220-244B-41B1-B1DD-53B400271904}" srcOrd="0" destOrd="0" parTransId="{95A022B3-943F-4F6E-8378-3CB70FF42C67}" sibTransId="{4902D150-0C5D-4DD8-8869-0A44EFCBCFE6}"/>
    <dgm:cxn modelId="{CDDD8BFD-9D3A-409C-873A-B13E84A95439}" type="presOf" srcId="{EB1F13AF-6E3B-4577-896E-8550137FEF0B}" destId="{3AAB270E-ADDA-479D-9CD1-9CB3478F60B6}" srcOrd="0" destOrd="0" presId="urn:microsoft.com/office/officeart/2005/8/layout/vList2"/>
    <dgm:cxn modelId="{6123C8C7-2736-4E8A-8A7B-246FD302D848}" type="presParOf" srcId="{DBB48132-D849-4D8E-BF90-553DD4C63C8E}" destId="{3AAB270E-ADDA-479D-9CD1-9CB3478F60B6}" srcOrd="0" destOrd="0" presId="urn:microsoft.com/office/officeart/2005/8/layout/vList2"/>
    <dgm:cxn modelId="{AF550C10-C02C-4F54-8E84-0B3123855FB0}" type="presParOf" srcId="{DBB48132-D849-4D8E-BF90-553DD4C63C8E}" destId="{DD7250C4-D997-4123-B81D-2E25D54051B3}" srcOrd="1" destOrd="0" presId="urn:microsoft.com/office/officeart/2005/8/layout/vList2"/>
    <dgm:cxn modelId="{3F227A8E-1EEF-43F7-99A5-E25C527AE3E3}" type="presParOf" srcId="{DBB48132-D849-4D8E-BF90-553DD4C63C8E}" destId="{95543FEA-03B2-4C7A-AF86-9F1EFDB7FC7B}" srcOrd="2" destOrd="0" presId="urn:microsoft.com/office/officeart/2005/8/layout/vList2"/>
    <dgm:cxn modelId="{FA292844-F1EF-4E35-BC41-D8715E9F8DDA}" type="presParOf" srcId="{DBB48132-D849-4D8E-BF90-553DD4C63C8E}" destId="{317AA269-8140-47C9-9A44-1AEEA84D56DA}" srcOrd="3" destOrd="0" presId="urn:microsoft.com/office/officeart/2005/8/layout/vList2"/>
    <dgm:cxn modelId="{CB7EF2A2-B48A-4F8C-8A6D-E8B0F7575021}" type="presParOf" srcId="{DBB48132-D849-4D8E-BF90-553DD4C63C8E}" destId="{F0207462-56B3-4B18-968E-5152F95314AC}" srcOrd="4" destOrd="0" presId="urn:microsoft.com/office/officeart/2005/8/layout/vList2"/>
    <dgm:cxn modelId="{1EE0154E-ACE9-4E0B-8D66-6CF3347742F6}" type="presParOf" srcId="{DBB48132-D849-4D8E-BF90-553DD4C63C8E}" destId="{3CDAE4A8-24A4-43F2-A3BB-5F57A54ABF13}" srcOrd="5"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C5E61D47-ECC1-4071-B962-7287FBE21BFB}" type="doc">
      <dgm:prSet loTypeId="urn:microsoft.com/office/officeart/2005/8/layout/vList2" loCatId="list" qsTypeId="urn:microsoft.com/office/officeart/2005/8/quickstyle/3d2" qsCatId="3D" csTypeId="urn:microsoft.com/office/officeart/2005/8/colors/colorful1" csCatId="colorful" phldr="1"/>
      <dgm:spPr/>
      <dgm:t>
        <a:bodyPr/>
        <a:lstStyle/>
        <a:p>
          <a:endParaRPr lang="es-ES"/>
        </a:p>
      </dgm:t>
    </dgm:pt>
    <dgm:pt modelId="{B5650D10-7ABD-4FF3-8C3D-B1C6B4A48669}">
      <dgm:prSet phldrT="[Texto]"/>
      <dgm:spPr/>
      <dgm:t>
        <a:bodyPr/>
        <a:lstStyle/>
        <a:p>
          <a:r>
            <a:rPr lang="es-ES" dirty="0"/>
            <a:t>Clase 1:</a:t>
          </a:r>
        </a:p>
      </dgm:t>
    </dgm:pt>
    <dgm:pt modelId="{68026BD2-A068-4D8F-A01F-116958E3ADDC}" type="parTrans" cxnId="{235F21F5-CB94-44E8-8F40-4F064ED64E2A}">
      <dgm:prSet/>
      <dgm:spPr/>
      <dgm:t>
        <a:bodyPr/>
        <a:lstStyle/>
        <a:p>
          <a:endParaRPr lang="es-ES"/>
        </a:p>
      </dgm:t>
    </dgm:pt>
    <dgm:pt modelId="{372EDF6E-D122-4467-971E-CAE47A17AD37}" type="sibTrans" cxnId="{235F21F5-CB94-44E8-8F40-4F064ED64E2A}">
      <dgm:prSet/>
      <dgm:spPr/>
      <dgm:t>
        <a:bodyPr/>
        <a:lstStyle/>
        <a:p>
          <a:endParaRPr lang="es-ES"/>
        </a:p>
      </dgm:t>
    </dgm:pt>
    <dgm:pt modelId="{460D3EF2-6FA1-42C6-B70C-869403171038}">
      <dgm:prSet phldrT="[Texto]"/>
      <dgm:spPr/>
      <dgm:t>
        <a:bodyPr/>
        <a:lstStyle/>
        <a:p>
          <a:r>
            <a:rPr lang="es-ES" dirty="0"/>
            <a:t>Antes de su emisión se verifican el nombre y la dirección de correo electrónico del usuario, aunque estos podrían ser falseados por un usuario malicioso.</a:t>
          </a:r>
        </a:p>
      </dgm:t>
    </dgm:pt>
    <dgm:pt modelId="{DC785EA2-1A33-4563-BB33-169BD4D13F5E}" type="parTrans" cxnId="{44374C33-EF3D-45A0-9847-68D67A05BDB5}">
      <dgm:prSet/>
      <dgm:spPr/>
      <dgm:t>
        <a:bodyPr/>
        <a:lstStyle/>
        <a:p>
          <a:endParaRPr lang="es-ES"/>
        </a:p>
      </dgm:t>
    </dgm:pt>
    <dgm:pt modelId="{FD9F4F71-3405-49C7-8ECE-1F9CAFA1FAA7}" type="sibTrans" cxnId="{44374C33-EF3D-45A0-9847-68D67A05BDB5}">
      <dgm:prSet/>
      <dgm:spPr/>
      <dgm:t>
        <a:bodyPr/>
        <a:lstStyle/>
        <a:p>
          <a:endParaRPr lang="es-ES"/>
        </a:p>
      </dgm:t>
    </dgm:pt>
    <dgm:pt modelId="{3B4F4CF3-7423-4A24-AC64-0DEAD658B76F}">
      <dgm:prSet phldrT="[Texto]"/>
      <dgm:spPr/>
      <dgm:t>
        <a:bodyPr/>
        <a:lstStyle/>
        <a:p>
          <a:r>
            <a:rPr lang="es-ES" dirty="0"/>
            <a:t>Clase 2:</a:t>
          </a:r>
        </a:p>
      </dgm:t>
    </dgm:pt>
    <dgm:pt modelId="{405E6F4D-5E65-417A-B9EC-9BA541AA892F}" type="parTrans" cxnId="{4A7C8E5D-B0F6-4945-8B01-344EE228CD45}">
      <dgm:prSet/>
      <dgm:spPr/>
      <dgm:t>
        <a:bodyPr/>
        <a:lstStyle/>
        <a:p>
          <a:endParaRPr lang="es-ES"/>
        </a:p>
      </dgm:t>
    </dgm:pt>
    <dgm:pt modelId="{57B96914-1730-4D8C-A835-687E0735512E}" type="sibTrans" cxnId="{4A7C8E5D-B0F6-4945-8B01-344EE228CD45}">
      <dgm:prSet/>
      <dgm:spPr/>
      <dgm:t>
        <a:bodyPr/>
        <a:lstStyle/>
        <a:p>
          <a:endParaRPr lang="es-ES"/>
        </a:p>
      </dgm:t>
    </dgm:pt>
    <dgm:pt modelId="{9E93B245-0923-4D86-88B8-556E0F93E6F1}">
      <dgm:prSet phldrT="[Texto]"/>
      <dgm:spPr/>
      <dgm:t>
        <a:bodyPr/>
        <a:lstStyle/>
        <a:p>
          <a:r>
            <a:rPr lang="es-ES" dirty="0"/>
            <a:t>En este caso una persona con autoridad suficiente se encarga de verificar el DNI del usuario u otro documento acreditativo de su identidad antes de proceder a la emisión del correspondiente certificado digital.</a:t>
          </a:r>
        </a:p>
      </dgm:t>
    </dgm:pt>
    <dgm:pt modelId="{2E9E58BA-3325-4662-9AAA-AFD06A96F359}" type="parTrans" cxnId="{A1BCA8EC-2651-446F-8A46-0045379CD0E1}">
      <dgm:prSet/>
      <dgm:spPr/>
      <dgm:t>
        <a:bodyPr/>
        <a:lstStyle/>
        <a:p>
          <a:endParaRPr lang="es-ES"/>
        </a:p>
      </dgm:t>
    </dgm:pt>
    <dgm:pt modelId="{7AD4B709-BD40-4BA4-90DD-D57AF71A6E09}" type="sibTrans" cxnId="{A1BCA8EC-2651-446F-8A46-0045379CD0E1}">
      <dgm:prSet/>
      <dgm:spPr/>
      <dgm:t>
        <a:bodyPr/>
        <a:lstStyle/>
        <a:p>
          <a:endParaRPr lang="es-ES"/>
        </a:p>
      </dgm:t>
    </dgm:pt>
    <dgm:pt modelId="{F17616AD-5DD8-4BC3-9771-BF83CB6D00BA}">
      <dgm:prSet/>
      <dgm:spPr/>
      <dgm:t>
        <a:bodyPr/>
        <a:lstStyle/>
        <a:p>
          <a:r>
            <a:rPr lang="es-ES" dirty="0"/>
            <a:t>Clase 3</a:t>
          </a:r>
        </a:p>
      </dgm:t>
    </dgm:pt>
    <dgm:pt modelId="{66A2D8E2-2E2E-45EE-9911-4A1E740F733C}" type="parTrans" cxnId="{45FE18F7-EC1F-4BF6-8901-6CBD867AF58A}">
      <dgm:prSet/>
      <dgm:spPr/>
      <dgm:t>
        <a:bodyPr/>
        <a:lstStyle/>
        <a:p>
          <a:endParaRPr lang="es-ES"/>
        </a:p>
      </dgm:t>
    </dgm:pt>
    <dgm:pt modelId="{48F23842-D56D-4A02-98AA-FEB4448A3FDF}" type="sibTrans" cxnId="{45FE18F7-EC1F-4BF6-8901-6CBD867AF58A}">
      <dgm:prSet/>
      <dgm:spPr/>
      <dgm:t>
        <a:bodyPr/>
        <a:lstStyle/>
        <a:p>
          <a:endParaRPr lang="es-ES"/>
        </a:p>
      </dgm:t>
    </dgm:pt>
    <dgm:pt modelId="{363CA5E6-E9B0-400E-8161-EF47DAB6F54A}">
      <dgm:prSet/>
      <dgm:spPr/>
      <dgm:t>
        <a:bodyPr/>
        <a:lstStyle/>
        <a:p>
          <a:r>
            <a:rPr lang="es-ES" dirty="0"/>
            <a:t>Para su emisión es necesario verificar, además de la identidad del usuario, la información relativa al nivel de crédito que se le puede conceder.</a:t>
          </a:r>
        </a:p>
      </dgm:t>
    </dgm:pt>
    <dgm:pt modelId="{981F63AF-C497-40CC-BE6D-61F03CAE95EF}" type="parTrans" cxnId="{448DC9B1-505B-4610-A0EA-2BC55B7A3DC5}">
      <dgm:prSet/>
      <dgm:spPr/>
      <dgm:t>
        <a:bodyPr/>
        <a:lstStyle/>
        <a:p>
          <a:endParaRPr lang="es-ES"/>
        </a:p>
      </dgm:t>
    </dgm:pt>
    <dgm:pt modelId="{162CFF31-D022-4B15-A44A-3A4C0BBCAF43}" type="sibTrans" cxnId="{448DC9B1-505B-4610-A0EA-2BC55B7A3DC5}">
      <dgm:prSet/>
      <dgm:spPr/>
      <dgm:t>
        <a:bodyPr/>
        <a:lstStyle/>
        <a:p>
          <a:endParaRPr lang="es-ES"/>
        </a:p>
      </dgm:t>
    </dgm:pt>
    <dgm:pt modelId="{EA97FF72-0AD4-430A-AB25-0B6986B1F92A}">
      <dgm:prSet/>
      <dgm:spPr/>
      <dgm:t>
        <a:bodyPr/>
        <a:lstStyle/>
        <a:p>
          <a:r>
            <a:rPr lang="es-ES" dirty="0"/>
            <a:t>Clase 4</a:t>
          </a:r>
        </a:p>
      </dgm:t>
    </dgm:pt>
    <dgm:pt modelId="{8D13DB19-8FAE-4480-98B1-56D06A8B0587}" type="parTrans" cxnId="{DC85E387-02E3-422C-8AE6-8D1FB5816684}">
      <dgm:prSet/>
      <dgm:spPr/>
      <dgm:t>
        <a:bodyPr/>
        <a:lstStyle/>
        <a:p>
          <a:endParaRPr lang="es-ES"/>
        </a:p>
      </dgm:t>
    </dgm:pt>
    <dgm:pt modelId="{100B649D-1291-4E1C-8374-B99E87EE45B1}" type="sibTrans" cxnId="{DC85E387-02E3-422C-8AE6-8D1FB5816684}">
      <dgm:prSet/>
      <dgm:spPr/>
      <dgm:t>
        <a:bodyPr/>
        <a:lstStyle/>
        <a:p>
          <a:endParaRPr lang="es-ES"/>
        </a:p>
      </dgm:t>
    </dgm:pt>
    <dgm:pt modelId="{159CECBF-C6BC-4B56-B179-1A8284B4DB4E}">
      <dgm:prSet/>
      <dgm:spPr/>
      <dgm:t>
        <a:bodyPr/>
        <a:lstStyle/>
        <a:p>
          <a:r>
            <a:rPr lang="es-ES" dirty="0"/>
            <a:t>El certificado digital también incluye información sobre la posición de la persona dentro de una organización.</a:t>
          </a:r>
        </a:p>
      </dgm:t>
    </dgm:pt>
    <dgm:pt modelId="{4385C002-43BE-4777-A9DD-D9003A8B0A1C}" type="parTrans" cxnId="{F23118F1-BF9A-4046-88F0-84DFAC6D8353}">
      <dgm:prSet/>
      <dgm:spPr/>
      <dgm:t>
        <a:bodyPr/>
        <a:lstStyle/>
        <a:p>
          <a:endParaRPr lang="es-ES"/>
        </a:p>
      </dgm:t>
    </dgm:pt>
    <dgm:pt modelId="{E78893BA-A927-4D11-B202-E2157D0B14CA}" type="sibTrans" cxnId="{F23118F1-BF9A-4046-88F0-84DFAC6D8353}">
      <dgm:prSet/>
      <dgm:spPr/>
      <dgm:t>
        <a:bodyPr/>
        <a:lstStyle/>
        <a:p>
          <a:endParaRPr lang="es-ES"/>
        </a:p>
      </dgm:t>
    </dgm:pt>
    <dgm:pt modelId="{514B2687-330B-49D1-904C-0ECA6096C641}" type="pres">
      <dgm:prSet presAssocID="{C5E61D47-ECC1-4071-B962-7287FBE21BFB}" presName="linear" presStyleCnt="0">
        <dgm:presLayoutVars>
          <dgm:animLvl val="lvl"/>
          <dgm:resizeHandles val="exact"/>
        </dgm:presLayoutVars>
      </dgm:prSet>
      <dgm:spPr/>
    </dgm:pt>
    <dgm:pt modelId="{8D0033AE-D3F4-450C-A26D-645D7F675D5B}" type="pres">
      <dgm:prSet presAssocID="{B5650D10-7ABD-4FF3-8C3D-B1C6B4A48669}" presName="parentText" presStyleLbl="node1" presStyleIdx="0" presStyleCnt="4">
        <dgm:presLayoutVars>
          <dgm:chMax val="0"/>
          <dgm:bulletEnabled val="1"/>
        </dgm:presLayoutVars>
      </dgm:prSet>
      <dgm:spPr/>
    </dgm:pt>
    <dgm:pt modelId="{B5410B97-69B9-47B0-83D3-1E43DCCFD864}" type="pres">
      <dgm:prSet presAssocID="{B5650D10-7ABD-4FF3-8C3D-B1C6B4A48669}" presName="childText" presStyleLbl="revTx" presStyleIdx="0" presStyleCnt="4">
        <dgm:presLayoutVars>
          <dgm:bulletEnabled val="1"/>
        </dgm:presLayoutVars>
      </dgm:prSet>
      <dgm:spPr/>
    </dgm:pt>
    <dgm:pt modelId="{121F2D66-383F-4518-A764-94F130EB4D5A}" type="pres">
      <dgm:prSet presAssocID="{3B4F4CF3-7423-4A24-AC64-0DEAD658B76F}" presName="parentText" presStyleLbl="node1" presStyleIdx="1" presStyleCnt="4">
        <dgm:presLayoutVars>
          <dgm:chMax val="0"/>
          <dgm:bulletEnabled val="1"/>
        </dgm:presLayoutVars>
      </dgm:prSet>
      <dgm:spPr/>
    </dgm:pt>
    <dgm:pt modelId="{4F287E67-CF0E-4FF9-8D5E-E5377939E71A}" type="pres">
      <dgm:prSet presAssocID="{3B4F4CF3-7423-4A24-AC64-0DEAD658B76F}" presName="childText" presStyleLbl="revTx" presStyleIdx="1" presStyleCnt="4">
        <dgm:presLayoutVars>
          <dgm:bulletEnabled val="1"/>
        </dgm:presLayoutVars>
      </dgm:prSet>
      <dgm:spPr/>
    </dgm:pt>
    <dgm:pt modelId="{E637411E-2EC2-4299-B910-86F8EC226845}" type="pres">
      <dgm:prSet presAssocID="{F17616AD-5DD8-4BC3-9771-BF83CB6D00BA}" presName="parentText" presStyleLbl="node1" presStyleIdx="2" presStyleCnt="4">
        <dgm:presLayoutVars>
          <dgm:chMax val="0"/>
          <dgm:bulletEnabled val="1"/>
        </dgm:presLayoutVars>
      </dgm:prSet>
      <dgm:spPr/>
    </dgm:pt>
    <dgm:pt modelId="{99107A86-E0CD-4710-84FE-ADA7489ADE01}" type="pres">
      <dgm:prSet presAssocID="{F17616AD-5DD8-4BC3-9771-BF83CB6D00BA}" presName="childText" presStyleLbl="revTx" presStyleIdx="2" presStyleCnt="4">
        <dgm:presLayoutVars>
          <dgm:bulletEnabled val="1"/>
        </dgm:presLayoutVars>
      </dgm:prSet>
      <dgm:spPr/>
    </dgm:pt>
    <dgm:pt modelId="{D5AFE694-5001-4295-896C-87E2267287DF}" type="pres">
      <dgm:prSet presAssocID="{EA97FF72-0AD4-430A-AB25-0B6986B1F92A}" presName="parentText" presStyleLbl="node1" presStyleIdx="3" presStyleCnt="4">
        <dgm:presLayoutVars>
          <dgm:chMax val="0"/>
          <dgm:bulletEnabled val="1"/>
        </dgm:presLayoutVars>
      </dgm:prSet>
      <dgm:spPr/>
    </dgm:pt>
    <dgm:pt modelId="{137FF3F6-E708-4B52-8EA2-8318FC1CA9F2}" type="pres">
      <dgm:prSet presAssocID="{EA97FF72-0AD4-430A-AB25-0B6986B1F92A}" presName="childText" presStyleLbl="revTx" presStyleIdx="3" presStyleCnt="4">
        <dgm:presLayoutVars>
          <dgm:bulletEnabled val="1"/>
        </dgm:presLayoutVars>
      </dgm:prSet>
      <dgm:spPr/>
    </dgm:pt>
  </dgm:ptLst>
  <dgm:cxnLst>
    <dgm:cxn modelId="{89316803-C677-4BED-8286-F94BB291AA15}" type="presOf" srcId="{3B4F4CF3-7423-4A24-AC64-0DEAD658B76F}" destId="{121F2D66-383F-4518-A764-94F130EB4D5A}" srcOrd="0" destOrd="0" presId="urn:microsoft.com/office/officeart/2005/8/layout/vList2"/>
    <dgm:cxn modelId="{280F971D-E88C-481C-B6EB-13B0FCC6F7CF}" type="presOf" srcId="{B5650D10-7ABD-4FF3-8C3D-B1C6B4A48669}" destId="{8D0033AE-D3F4-450C-A26D-645D7F675D5B}" srcOrd="0" destOrd="0" presId="urn:microsoft.com/office/officeart/2005/8/layout/vList2"/>
    <dgm:cxn modelId="{EDE7C331-EEAE-4B78-BE4E-6FDB69B430BE}" type="presOf" srcId="{C5E61D47-ECC1-4071-B962-7287FBE21BFB}" destId="{514B2687-330B-49D1-904C-0ECA6096C641}" srcOrd="0" destOrd="0" presId="urn:microsoft.com/office/officeart/2005/8/layout/vList2"/>
    <dgm:cxn modelId="{44374C33-EF3D-45A0-9847-68D67A05BDB5}" srcId="{B5650D10-7ABD-4FF3-8C3D-B1C6B4A48669}" destId="{460D3EF2-6FA1-42C6-B70C-869403171038}" srcOrd="0" destOrd="0" parTransId="{DC785EA2-1A33-4563-BB33-169BD4D13F5E}" sibTransId="{FD9F4F71-3405-49C7-8ECE-1F9CAFA1FAA7}"/>
    <dgm:cxn modelId="{DE32875D-8FF5-483B-9530-FB237AE0EAE7}" type="presOf" srcId="{F17616AD-5DD8-4BC3-9771-BF83CB6D00BA}" destId="{E637411E-2EC2-4299-B910-86F8EC226845}" srcOrd="0" destOrd="0" presId="urn:microsoft.com/office/officeart/2005/8/layout/vList2"/>
    <dgm:cxn modelId="{4A7C8E5D-B0F6-4945-8B01-344EE228CD45}" srcId="{C5E61D47-ECC1-4071-B962-7287FBE21BFB}" destId="{3B4F4CF3-7423-4A24-AC64-0DEAD658B76F}" srcOrd="1" destOrd="0" parTransId="{405E6F4D-5E65-417A-B9EC-9BA541AA892F}" sibTransId="{57B96914-1730-4D8C-A835-687E0735512E}"/>
    <dgm:cxn modelId="{C8CB1747-5316-4D96-9B9B-DF693A75F848}" type="presOf" srcId="{159CECBF-C6BC-4B56-B179-1A8284B4DB4E}" destId="{137FF3F6-E708-4B52-8EA2-8318FC1CA9F2}" srcOrd="0" destOrd="0" presId="urn:microsoft.com/office/officeart/2005/8/layout/vList2"/>
    <dgm:cxn modelId="{DC85E387-02E3-422C-8AE6-8D1FB5816684}" srcId="{C5E61D47-ECC1-4071-B962-7287FBE21BFB}" destId="{EA97FF72-0AD4-430A-AB25-0B6986B1F92A}" srcOrd="3" destOrd="0" parTransId="{8D13DB19-8FAE-4480-98B1-56D06A8B0587}" sibTransId="{100B649D-1291-4E1C-8374-B99E87EE45B1}"/>
    <dgm:cxn modelId="{A634EB90-6D0B-4AC5-96DA-C387DD68B8AC}" type="presOf" srcId="{EA97FF72-0AD4-430A-AB25-0B6986B1F92A}" destId="{D5AFE694-5001-4295-896C-87E2267287DF}" srcOrd="0" destOrd="0" presId="urn:microsoft.com/office/officeart/2005/8/layout/vList2"/>
    <dgm:cxn modelId="{448DC9B1-505B-4610-A0EA-2BC55B7A3DC5}" srcId="{F17616AD-5DD8-4BC3-9771-BF83CB6D00BA}" destId="{363CA5E6-E9B0-400E-8161-EF47DAB6F54A}" srcOrd="0" destOrd="0" parTransId="{981F63AF-C497-40CC-BE6D-61F03CAE95EF}" sibTransId="{162CFF31-D022-4B15-A44A-3A4C0BBCAF43}"/>
    <dgm:cxn modelId="{8BE8E3DF-E084-4A46-A93E-C8B9EBEE4C44}" type="presOf" srcId="{363CA5E6-E9B0-400E-8161-EF47DAB6F54A}" destId="{99107A86-E0CD-4710-84FE-ADA7489ADE01}" srcOrd="0" destOrd="0" presId="urn:microsoft.com/office/officeart/2005/8/layout/vList2"/>
    <dgm:cxn modelId="{A1BCA8EC-2651-446F-8A46-0045379CD0E1}" srcId="{3B4F4CF3-7423-4A24-AC64-0DEAD658B76F}" destId="{9E93B245-0923-4D86-88B8-556E0F93E6F1}" srcOrd="0" destOrd="0" parTransId="{2E9E58BA-3325-4662-9AAA-AFD06A96F359}" sibTransId="{7AD4B709-BD40-4BA4-90DD-D57AF71A6E09}"/>
    <dgm:cxn modelId="{F23118F1-BF9A-4046-88F0-84DFAC6D8353}" srcId="{EA97FF72-0AD4-430A-AB25-0B6986B1F92A}" destId="{159CECBF-C6BC-4B56-B179-1A8284B4DB4E}" srcOrd="0" destOrd="0" parTransId="{4385C002-43BE-4777-A9DD-D9003A8B0A1C}" sibTransId="{E78893BA-A927-4D11-B202-E2157D0B14CA}"/>
    <dgm:cxn modelId="{235F21F5-CB94-44E8-8F40-4F064ED64E2A}" srcId="{C5E61D47-ECC1-4071-B962-7287FBE21BFB}" destId="{B5650D10-7ABD-4FF3-8C3D-B1C6B4A48669}" srcOrd="0" destOrd="0" parTransId="{68026BD2-A068-4D8F-A01F-116958E3ADDC}" sibTransId="{372EDF6E-D122-4467-971E-CAE47A17AD37}"/>
    <dgm:cxn modelId="{45FE18F7-EC1F-4BF6-8901-6CBD867AF58A}" srcId="{C5E61D47-ECC1-4071-B962-7287FBE21BFB}" destId="{F17616AD-5DD8-4BC3-9771-BF83CB6D00BA}" srcOrd="2" destOrd="0" parTransId="{66A2D8E2-2E2E-45EE-9911-4A1E740F733C}" sibTransId="{48F23842-D56D-4A02-98AA-FEB4448A3FDF}"/>
    <dgm:cxn modelId="{2C53B2FA-96E1-4C0E-9515-76865BC16AC4}" type="presOf" srcId="{9E93B245-0923-4D86-88B8-556E0F93E6F1}" destId="{4F287E67-CF0E-4FF9-8D5E-E5377939E71A}" srcOrd="0" destOrd="0" presId="urn:microsoft.com/office/officeart/2005/8/layout/vList2"/>
    <dgm:cxn modelId="{D3DD92FE-AF34-4AFA-8F81-E8CC5DA7FA17}" type="presOf" srcId="{460D3EF2-6FA1-42C6-B70C-869403171038}" destId="{B5410B97-69B9-47B0-83D3-1E43DCCFD864}" srcOrd="0" destOrd="0" presId="urn:microsoft.com/office/officeart/2005/8/layout/vList2"/>
    <dgm:cxn modelId="{BA8680A9-F8C0-4C2D-8185-388523CBA195}" type="presParOf" srcId="{514B2687-330B-49D1-904C-0ECA6096C641}" destId="{8D0033AE-D3F4-450C-A26D-645D7F675D5B}" srcOrd="0" destOrd="0" presId="urn:microsoft.com/office/officeart/2005/8/layout/vList2"/>
    <dgm:cxn modelId="{64933D1D-0935-4881-A223-CF5BA2177913}" type="presParOf" srcId="{514B2687-330B-49D1-904C-0ECA6096C641}" destId="{B5410B97-69B9-47B0-83D3-1E43DCCFD864}" srcOrd="1" destOrd="0" presId="urn:microsoft.com/office/officeart/2005/8/layout/vList2"/>
    <dgm:cxn modelId="{29F212DB-C217-482F-8FB9-F8CC98BC6D18}" type="presParOf" srcId="{514B2687-330B-49D1-904C-0ECA6096C641}" destId="{121F2D66-383F-4518-A764-94F130EB4D5A}" srcOrd="2" destOrd="0" presId="urn:microsoft.com/office/officeart/2005/8/layout/vList2"/>
    <dgm:cxn modelId="{E1F88A26-1B03-4A68-9775-6ECD8792450D}" type="presParOf" srcId="{514B2687-330B-49D1-904C-0ECA6096C641}" destId="{4F287E67-CF0E-4FF9-8D5E-E5377939E71A}" srcOrd="3" destOrd="0" presId="urn:microsoft.com/office/officeart/2005/8/layout/vList2"/>
    <dgm:cxn modelId="{F062160A-84AF-48D0-BF1F-8D68CE531C1B}" type="presParOf" srcId="{514B2687-330B-49D1-904C-0ECA6096C641}" destId="{E637411E-2EC2-4299-B910-86F8EC226845}" srcOrd="4" destOrd="0" presId="urn:microsoft.com/office/officeart/2005/8/layout/vList2"/>
    <dgm:cxn modelId="{6135D17B-2B6E-4CAE-8095-7E9C1C7F9341}" type="presParOf" srcId="{514B2687-330B-49D1-904C-0ECA6096C641}" destId="{99107A86-E0CD-4710-84FE-ADA7489ADE01}" srcOrd="5" destOrd="0" presId="urn:microsoft.com/office/officeart/2005/8/layout/vList2"/>
    <dgm:cxn modelId="{5121F7A4-4E17-4EC4-92DE-10484D0BA62C}" type="presParOf" srcId="{514B2687-330B-49D1-904C-0ECA6096C641}" destId="{D5AFE694-5001-4295-896C-87E2267287DF}" srcOrd="6" destOrd="0" presId="urn:microsoft.com/office/officeart/2005/8/layout/vList2"/>
    <dgm:cxn modelId="{176567E6-8B56-48A7-9F28-5CAA7E466415}" type="presParOf" srcId="{514B2687-330B-49D1-904C-0ECA6096C641}" destId="{137FF3F6-E708-4B52-8EA2-8318FC1CA9F2}" srcOrd="7"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D5D04A61-FB55-482F-A614-F43AA53B12C9}" type="doc">
      <dgm:prSet loTypeId="urn:microsoft.com/office/officeart/2005/8/layout/vList2" loCatId="list" qsTypeId="urn:microsoft.com/office/officeart/2005/8/quickstyle/3d2" qsCatId="3D" csTypeId="urn:microsoft.com/office/officeart/2005/8/colors/colorful1" csCatId="colorful" phldr="1"/>
      <dgm:spPr/>
      <dgm:t>
        <a:bodyPr/>
        <a:lstStyle/>
        <a:p>
          <a:endParaRPr lang="es-ES"/>
        </a:p>
      </dgm:t>
    </dgm:pt>
    <dgm:pt modelId="{EA2A2B4B-E66D-4CCF-9048-F351162AACA7}">
      <dgm:prSet phldrT="[Texto]" custT="1"/>
      <dgm:spPr/>
      <dgm:t>
        <a:bodyPr/>
        <a:lstStyle/>
        <a:p>
          <a:r>
            <a:rPr lang="es-ES" sz="2000" dirty="0"/>
            <a:t>Autoridad de atributos</a:t>
          </a:r>
        </a:p>
      </dgm:t>
    </dgm:pt>
    <dgm:pt modelId="{2F86C22A-7B52-454A-9520-330513EE25C7}" type="parTrans" cxnId="{8B000F3F-42C6-4092-9291-F9635549698B}">
      <dgm:prSet/>
      <dgm:spPr/>
      <dgm:t>
        <a:bodyPr/>
        <a:lstStyle/>
        <a:p>
          <a:endParaRPr lang="es-ES" sz="2000"/>
        </a:p>
      </dgm:t>
    </dgm:pt>
    <dgm:pt modelId="{A12D1426-AE91-40DA-8A0F-60094563A2D2}" type="sibTrans" cxnId="{8B000F3F-42C6-4092-9291-F9635549698B}">
      <dgm:prSet/>
      <dgm:spPr/>
      <dgm:t>
        <a:bodyPr/>
        <a:lstStyle/>
        <a:p>
          <a:endParaRPr lang="es-ES" sz="2000"/>
        </a:p>
      </dgm:t>
    </dgm:pt>
    <dgm:pt modelId="{23B3AAE7-DB4F-4CB2-B2A2-4671B0781956}">
      <dgm:prSet phldrT="[Texto]" custT="1"/>
      <dgm:spPr/>
      <dgm:t>
        <a:bodyPr/>
        <a:lstStyle/>
        <a:p>
          <a:r>
            <a:rPr lang="es-ES" sz="1600" dirty="0"/>
            <a:t>Se encarga de expedir y revocar certificados de atributos, es responsable de asignar o delegar privilegios a los usuarios finales o a otras Autoridades de atributos</a:t>
          </a:r>
        </a:p>
      </dgm:t>
    </dgm:pt>
    <dgm:pt modelId="{2293216B-ED97-404C-9292-9D8EB57362CC}" type="parTrans" cxnId="{55F1A401-BC91-4484-AD27-5997AAF7705D}">
      <dgm:prSet/>
      <dgm:spPr/>
      <dgm:t>
        <a:bodyPr/>
        <a:lstStyle/>
        <a:p>
          <a:endParaRPr lang="es-ES" sz="2000"/>
        </a:p>
      </dgm:t>
    </dgm:pt>
    <dgm:pt modelId="{8CE430B6-4F21-431B-A6DA-BD77E9411362}" type="sibTrans" cxnId="{55F1A401-BC91-4484-AD27-5997AAF7705D}">
      <dgm:prSet/>
      <dgm:spPr/>
      <dgm:t>
        <a:bodyPr/>
        <a:lstStyle/>
        <a:p>
          <a:endParaRPr lang="es-ES" sz="2000"/>
        </a:p>
      </dgm:t>
    </dgm:pt>
    <dgm:pt modelId="{41472777-E003-4C2C-9DF0-C9805641A829}">
      <dgm:prSet phldrT="[Texto]" custT="1"/>
      <dgm:spPr/>
      <dgm:t>
        <a:bodyPr/>
        <a:lstStyle/>
        <a:p>
          <a:r>
            <a:rPr lang="es-ES" sz="2000" dirty="0"/>
            <a:t>Certificado de atributos del usuario</a:t>
          </a:r>
        </a:p>
      </dgm:t>
    </dgm:pt>
    <dgm:pt modelId="{A875E3BC-DF0F-4ECC-ADD6-726BBC5C7300}" type="parTrans" cxnId="{CF3F3578-EB9D-410C-A6EA-BB55151C8ADE}">
      <dgm:prSet/>
      <dgm:spPr/>
      <dgm:t>
        <a:bodyPr/>
        <a:lstStyle/>
        <a:p>
          <a:endParaRPr lang="es-ES" sz="2000"/>
        </a:p>
      </dgm:t>
    </dgm:pt>
    <dgm:pt modelId="{45A38A4F-356C-4015-9899-AB91BE958254}" type="sibTrans" cxnId="{CF3F3578-EB9D-410C-A6EA-BB55151C8ADE}">
      <dgm:prSet/>
      <dgm:spPr/>
      <dgm:t>
        <a:bodyPr/>
        <a:lstStyle/>
        <a:p>
          <a:endParaRPr lang="es-ES" sz="2000"/>
        </a:p>
      </dgm:t>
    </dgm:pt>
    <dgm:pt modelId="{9F9B592B-A546-4158-9653-42FEBA8F2FCF}">
      <dgm:prSet phldrT="[Texto]" custT="1"/>
      <dgm:spPr/>
      <dgm:t>
        <a:bodyPr/>
        <a:lstStyle/>
        <a:p>
          <a:r>
            <a:rPr lang="es-ES" sz="1600" dirty="0"/>
            <a:t>Contiene la información sobre los privilegios o roles que posee un determinado usuario</a:t>
          </a:r>
        </a:p>
      </dgm:t>
    </dgm:pt>
    <dgm:pt modelId="{5FA53521-305D-451B-991D-98C8E72E0FE5}" type="parTrans" cxnId="{F8958D6D-DB85-42CF-9E49-6CFB8F5DD81F}">
      <dgm:prSet/>
      <dgm:spPr/>
      <dgm:t>
        <a:bodyPr/>
        <a:lstStyle/>
        <a:p>
          <a:endParaRPr lang="es-ES" sz="2000"/>
        </a:p>
      </dgm:t>
    </dgm:pt>
    <dgm:pt modelId="{F65EE196-F0FD-4DD1-8158-CB7CD23C039C}" type="sibTrans" cxnId="{F8958D6D-DB85-42CF-9E49-6CFB8F5DD81F}">
      <dgm:prSet/>
      <dgm:spPr/>
      <dgm:t>
        <a:bodyPr/>
        <a:lstStyle/>
        <a:p>
          <a:endParaRPr lang="es-ES" sz="2000"/>
        </a:p>
      </dgm:t>
    </dgm:pt>
    <dgm:pt modelId="{96D300D7-134A-40AA-85CF-717DD9A90668}">
      <dgm:prSet custT="1"/>
      <dgm:spPr/>
      <dgm:t>
        <a:bodyPr/>
        <a:lstStyle/>
        <a:p>
          <a:r>
            <a:rPr lang="es-ES" sz="2000" dirty="0"/>
            <a:t>Verificador del certificado de atributos</a:t>
          </a:r>
        </a:p>
      </dgm:t>
    </dgm:pt>
    <dgm:pt modelId="{0FE565EA-F753-405C-86AA-9007FA42D42E}" type="parTrans" cxnId="{2D64D2BA-A984-4F17-9D75-B0CC7B41BB4C}">
      <dgm:prSet/>
      <dgm:spPr/>
      <dgm:t>
        <a:bodyPr/>
        <a:lstStyle/>
        <a:p>
          <a:endParaRPr lang="es-ES" sz="2000"/>
        </a:p>
      </dgm:t>
    </dgm:pt>
    <dgm:pt modelId="{0194B22D-A70F-432D-9E26-22A467FE4213}" type="sibTrans" cxnId="{2D64D2BA-A984-4F17-9D75-B0CC7B41BB4C}">
      <dgm:prSet/>
      <dgm:spPr/>
      <dgm:t>
        <a:bodyPr/>
        <a:lstStyle/>
        <a:p>
          <a:endParaRPr lang="es-ES" sz="2000"/>
        </a:p>
      </dgm:t>
    </dgm:pt>
    <dgm:pt modelId="{FBEA91FE-B86F-48CE-9F54-CFB1AE7C065C}">
      <dgm:prSet custT="1"/>
      <dgm:spPr/>
      <dgm:t>
        <a:bodyPr/>
        <a:lstStyle/>
        <a:p>
          <a:r>
            <a:rPr lang="es-ES" sz="1600" dirty="0"/>
            <a:t>Cuyo papel es comprobar la validez de un certificado de atributos cuando es presentado por el usuario para acceder a los recursos del sistema</a:t>
          </a:r>
        </a:p>
      </dgm:t>
    </dgm:pt>
    <dgm:pt modelId="{912D2FE3-493C-4536-A711-ED7449780173}" type="parTrans" cxnId="{EC0E40D5-7FCF-43DC-A08A-E56A320755B1}">
      <dgm:prSet/>
      <dgm:spPr/>
      <dgm:t>
        <a:bodyPr/>
        <a:lstStyle/>
        <a:p>
          <a:endParaRPr lang="es-ES" sz="2000"/>
        </a:p>
      </dgm:t>
    </dgm:pt>
    <dgm:pt modelId="{07356480-CF9A-417D-82ED-17C62AB21CBB}" type="sibTrans" cxnId="{EC0E40D5-7FCF-43DC-A08A-E56A320755B1}">
      <dgm:prSet/>
      <dgm:spPr/>
      <dgm:t>
        <a:bodyPr/>
        <a:lstStyle/>
        <a:p>
          <a:endParaRPr lang="es-ES" sz="2000"/>
        </a:p>
      </dgm:t>
    </dgm:pt>
    <dgm:pt modelId="{4E058C55-6E7F-4B5C-A973-E7F1BCD6F43A}">
      <dgm:prSet custT="1"/>
      <dgm:spPr/>
      <dgm:t>
        <a:bodyPr/>
        <a:lstStyle/>
        <a:p>
          <a:r>
            <a:rPr lang="es-ES" sz="2000" dirty="0"/>
            <a:t>Directorios donde poder y almacenar los certificados y listas de certificados revocados (ACRL)</a:t>
          </a:r>
        </a:p>
      </dgm:t>
    </dgm:pt>
    <dgm:pt modelId="{C4C6558F-0126-4B2C-B0F7-66D97BA9E967}" type="parTrans" cxnId="{3E2BD372-BC78-49BE-BE26-C8EC3B3779FC}">
      <dgm:prSet/>
      <dgm:spPr/>
      <dgm:t>
        <a:bodyPr/>
        <a:lstStyle/>
        <a:p>
          <a:endParaRPr lang="es-ES" sz="2000"/>
        </a:p>
      </dgm:t>
    </dgm:pt>
    <dgm:pt modelId="{B499A1C6-CC42-43E0-A624-CAD4ED60A8E1}" type="sibTrans" cxnId="{3E2BD372-BC78-49BE-BE26-C8EC3B3779FC}">
      <dgm:prSet/>
      <dgm:spPr/>
      <dgm:t>
        <a:bodyPr/>
        <a:lstStyle/>
        <a:p>
          <a:endParaRPr lang="es-ES" sz="2000"/>
        </a:p>
      </dgm:t>
    </dgm:pt>
    <dgm:pt modelId="{A1CDDD0F-BB2A-41AF-9894-0F6CC2771C95}">
      <dgm:prSet custT="1"/>
      <dgm:spPr/>
      <dgm:t>
        <a:bodyPr/>
        <a:lstStyle/>
        <a:p>
          <a:r>
            <a:rPr lang="es-ES" sz="1600" dirty="0"/>
            <a:t>Los certificados de atributos  suelen tener un periodo de validez inferior que los certificados de identidad, por lo que es posible que expiren antes y no sea necesaria su revocación.</a:t>
          </a:r>
        </a:p>
      </dgm:t>
    </dgm:pt>
    <dgm:pt modelId="{82667E02-0951-409E-8639-288631F24C80}" type="parTrans" cxnId="{5AAD02B1-D01B-40DC-9643-48BE175D258E}">
      <dgm:prSet/>
      <dgm:spPr/>
      <dgm:t>
        <a:bodyPr/>
        <a:lstStyle/>
        <a:p>
          <a:endParaRPr lang="es-ES" sz="2000"/>
        </a:p>
      </dgm:t>
    </dgm:pt>
    <dgm:pt modelId="{EA5AFB33-F7C5-40F7-BF43-F1EAB821ECC1}" type="sibTrans" cxnId="{5AAD02B1-D01B-40DC-9643-48BE175D258E}">
      <dgm:prSet/>
      <dgm:spPr/>
      <dgm:t>
        <a:bodyPr/>
        <a:lstStyle/>
        <a:p>
          <a:endParaRPr lang="es-ES" sz="2000"/>
        </a:p>
      </dgm:t>
    </dgm:pt>
    <dgm:pt modelId="{6F61F543-1D80-43FC-877A-EABACE6F8C04}" type="pres">
      <dgm:prSet presAssocID="{D5D04A61-FB55-482F-A614-F43AA53B12C9}" presName="linear" presStyleCnt="0">
        <dgm:presLayoutVars>
          <dgm:animLvl val="lvl"/>
          <dgm:resizeHandles val="exact"/>
        </dgm:presLayoutVars>
      </dgm:prSet>
      <dgm:spPr/>
    </dgm:pt>
    <dgm:pt modelId="{AAD360BC-246E-49F2-920E-4BB76227FBAA}" type="pres">
      <dgm:prSet presAssocID="{EA2A2B4B-E66D-4CCF-9048-F351162AACA7}" presName="parentText" presStyleLbl="node1" presStyleIdx="0" presStyleCnt="4">
        <dgm:presLayoutVars>
          <dgm:chMax val="0"/>
          <dgm:bulletEnabled val="1"/>
        </dgm:presLayoutVars>
      </dgm:prSet>
      <dgm:spPr/>
    </dgm:pt>
    <dgm:pt modelId="{9108590C-8A77-404D-A6DE-4E89C9795843}" type="pres">
      <dgm:prSet presAssocID="{EA2A2B4B-E66D-4CCF-9048-F351162AACA7}" presName="childText" presStyleLbl="revTx" presStyleIdx="0" presStyleCnt="4">
        <dgm:presLayoutVars>
          <dgm:bulletEnabled val="1"/>
        </dgm:presLayoutVars>
      </dgm:prSet>
      <dgm:spPr/>
    </dgm:pt>
    <dgm:pt modelId="{B4C0A7E5-DB13-4228-8997-D34C0E0C1B91}" type="pres">
      <dgm:prSet presAssocID="{41472777-E003-4C2C-9DF0-C9805641A829}" presName="parentText" presStyleLbl="node1" presStyleIdx="1" presStyleCnt="4">
        <dgm:presLayoutVars>
          <dgm:chMax val="0"/>
          <dgm:bulletEnabled val="1"/>
        </dgm:presLayoutVars>
      </dgm:prSet>
      <dgm:spPr/>
    </dgm:pt>
    <dgm:pt modelId="{669992FB-E75C-436F-A52D-68F3CF4707AC}" type="pres">
      <dgm:prSet presAssocID="{41472777-E003-4C2C-9DF0-C9805641A829}" presName="childText" presStyleLbl="revTx" presStyleIdx="1" presStyleCnt="4">
        <dgm:presLayoutVars>
          <dgm:bulletEnabled val="1"/>
        </dgm:presLayoutVars>
      </dgm:prSet>
      <dgm:spPr/>
    </dgm:pt>
    <dgm:pt modelId="{2716F704-DB14-4650-96B6-540B74CE9E01}" type="pres">
      <dgm:prSet presAssocID="{96D300D7-134A-40AA-85CF-717DD9A90668}" presName="parentText" presStyleLbl="node1" presStyleIdx="2" presStyleCnt="4">
        <dgm:presLayoutVars>
          <dgm:chMax val="0"/>
          <dgm:bulletEnabled val="1"/>
        </dgm:presLayoutVars>
      </dgm:prSet>
      <dgm:spPr/>
    </dgm:pt>
    <dgm:pt modelId="{A0BDC04C-F5E6-4A92-AAFC-039DFCEB7F01}" type="pres">
      <dgm:prSet presAssocID="{96D300D7-134A-40AA-85CF-717DD9A90668}" presName="childText" presStyleLbl="revTx" presStyleIdx="2" presStyleCnt="4">
        <dgm:presLayoutVars>
          <dgm:bulletEnabled val="1"/>
        </dgm:presLayoutVars>
      </dgm:prSet>
      <dgm:spPr/>
    </dgm:pt>
    <dgm:pt modelId="{408BC6A9-EF23-4FD9-98BA-1B5E909EEEFB}" type="pres">
      <dgm:prSet presAssocID="{4E058C55-6E7F-4B5C-A973-E7F1BCD6F43A}" presName="parentText" presStyleLbl="node1" presStyleIdx="3" presStyleCnt="4">
        <dgm:presLayoutVars>
          <dgm:chMax val="0"/>
          <dgm:bulletEnabled val="1"/>
        </dgm:presLayoutVars>
      </dgm:prSet>
      <dgm:spPr/>
    </dgm:pt>
    <dgm:pt modelId="{48FBA1B4-1E72-493C-AB54-D4B8E3392547}" type="pres">
      <dgm:prSet presAssocID="{4E058C55-6E7F-4B5C-A973-E7F1BCD6F43A}" presName="childText" presStyleLbl="revTx" presStyleIdx="3" presStyleCnt="4">
        <dgm:presLayoutVars>
          <dgm:bulletEnabled val="1"/>
        </dgm:presLayoutVars>
      </dgm:prSet>
      <dgm:spPr/>
    </dgm:pt>
  </dgm:ptLst>
  <dgm:cxnLst>
    <dgm:cxn modelId="{55F1A401-BC91-4484-AD27-5997AAF7705D}" srcId="{EA2A2B4B-E66D-4CCF-9048-F351162AACA7}" destId="{23B3AAE7-DB4F-4CB2-B2A2-4671B0781956}" srcOrd="0" destOrd="0" parTransId="{2293216B-ED97-404C-9292-9D8EB57362CC}" sibTransId="{8CE430B6-4F21-431B-A6DA-BD77E9411362}"/>
    <dgm:cxn modelId="{8B000F3F-42C6-4092-9291-F9635549698B}" srcId="{D5D04A61-FB55-482F-A614-F43AA53B12C9}" destId="{EA2A2B4B-E66D-4CCF-9048-F351162AACA7}" srcOrd="0" destOrd="0" parTransId="{2F86C22A-7B52-454A-9520-330513EE25C7}" sibTransId="{A12D1426-AE91-40DA-8A0F-60094563A2D2}"/>
    <dgm:cxn modelId="{0B0E074C-4A89-421E-BF92-5DF8DF2FE552}" type="presOf" srcId="{9F9B592B-A546-4158-9653-42FEBA8F2FCF}" destId="{669992FB-E75C-436F-A52D-68F3CF4707AC}" srcOrd="0" destOrd="0" presId="urn:microsoft.com/office/officeart/2005/8/layout/vList2"/>
    <dgm:cxn modelId="{F8958D6D-DB85-42CF-9E49-6CFB8F5DD81F}" srcId="{41472777-E003-4C2C-9DF0-C9805641A829}" destId="{9F9B592B-A546-4158-9653-42FEBA8F2FCF}" srcOrd="0" destOrd="0" parTransId="{5FA53521-305D-451B-991D-98C8E72E0FE5}" sibTransId="{F65EE196-F0FD-4DD1-8158-CB7CD23C039C}"/>
    <dgm:cxn modelId="{BC7A724F-4A09-4BB3-9C1C-6F057A3F82D9}" type="presOf" srcId="{23B3AAE7-DB4F-4CB2-B2A2-4671B0781956}" destId="{9108590C-8A77-404D-A6DE-4E89C9795843}" srcOrd="0" destOrd="0" presId="urn:microsoft.com/office/officeart/2005/8/layout/vList2"/>
    <dgm:cxn modelId="{3E2BD372-BC78-49BE-BE26-C8EC3B3779FC}" srcId="{D5D04A61-FB55-482F-A614-F43AA53B12C9}" destId="{4E058C55-6E7F-4B5C-A973-E7F1BCD6F43A}" srcOrd="3" destOrd="0" parTransId="{C4C6558F-0126-4B2C-B0F7-66D97BA9E967}" sibTransId="{B499A1C6-CC42-43E0-A624-CAD4ED60A8E1}"/>
    <dgm:cxn modelId="{CF3F3578-EB9D-410C-A6EA-BB55151C8ADE}" srcId="{D5D04A61-FB55-482F-A614-F43AA53B12C9}" destId="{41472777-E003-4C2C-9DF0-C9805641A829}" srcOrd="1" destOrd="0" parTransId="{A875E3BC-DF0F-4ECC-ADD6-726BBC5C7300}" sibTransId="{45A38A4F-356C-4015-9899-AB91BE958254}"/>
    <dgm:cxn modelId="{0EDAEB89-EA54-4BBE-BFC9-0460DCF6329D}" type="presOf" srcId="{D5D04A61-FB55-482F-A614-F43AA53B12C9}" destId="{6F61F543-1D80-43FC-877A-EABACE6F8C04}" srcOrd="0" destOrd="0" presId="urn:microsoft.com/office/officeart/2005/8/layout/vList2"/>
    <dgm:cxn modelId="{8BAC578A-7312-4CEB-834E-D345698C30A2}" type="presOf" srcId="{4E058C55-6E7F-4B5C-A973-E7F1BCD6F43A}" destId="{408BC6A9-EF23-4FD9-98BA-1B5E909EEEFB}" srcOrd="0" destOrd="0" presId="urn:microsoft.com/office/officeart/2005/8/layout/vList2"/>
    <dgm:cxn modelId="{12744B97-045C-4DFE-9FC1-F006FC5F72D3}" type="presOf" srcId="{EA2A2B4B-E66D-4CCF-9048-F351162AACA7}" destId="{AAD360BC-246E-49F2-920E-4BB76227FBAA}" srcOrd="0" destOrd="0" presId="urn:microsoft.com/office/officeart/2005/8/layout/vList2"/>
    <dgm:cxn modelId="{7C053DB0-549B-43FD-AFBD-F0901826F07A}" type="presOf" srcId="{41472777-E003-4C2C-9DF0-C9805641A829}" destId="{B4C0A7E5-DB13-4228-8997-D34C0E0C1B91}" srcOrd="0" destOrd="0" presId="urn:microsoft.com/office/officeart/2005/8/layout/vList2"/>
    <dgm:cxn modelId="{5AAD02B1-D01B-40DC-9643-48BE175D258E}" srcId="{4E058C55-6E7F-4B5C-A973-E7F1BCD6F43A}" destId="{A1CDDD0F-BB2A-41AF-9894-0F6CC2771C95}" srcOrd="0" destOrd="0" parTransId="{82667E02-0951-409E-8639-288631F24C80}" sibTransId="{EA5AFB33-F7C5-40F7-BF43-F1EAB821ECC1}"/>
    <dgm:cxn modelId="{2D64D2BA-A984-4F17-9D75-B0CC7B41BB4C}" srcId="{D5D04A61-FB55-482F-A614-F43AA53B12C9}" destId="{96D300D7-134A-40AA-85CF-717DD9A90668}" srcOrd="2" destOrd="0" parTransId="{0FE565EA-F753-405C-86AA-9007FA42D42E}" sibTransId="{0194B22D-A70F-432D-9E26-22A467FE4213}"/>
    <dgm:cxn modelId="{60563EC2-858F-49F6-A1FE-A32B8A0988E7}" type="presOf" srcId="{96D300D7-134A-40AA-85CF-717DD9A90668}" destId="{2716F704-DB14-4650-96B6-540B74CE9E01}" srcOrd="0" destOrd="0" presId="urn:microsoft.com/office/officeart/2005/8/layout/vList2"/>
    <dgm:cxn modelId="{EC0E40D5-7FCF-43DC-A08A-E56A320755B1}" srcId="{96D300D7-134A-40AA-85CF-717DD9A90668}" destId="{FBEA91FE-B86F-48CE-9F54-CFB1AE7C065C}" srcOrd="0" destOrd="0" parTransId="{912D2FE3-493C-4536-A711-ED7449780173}" sibTransId="{07356480-CF9A-417D-82ED-17C62AB21CBB}"/>
    <dgm:cxn modelId="{F6708CE3-A30A-444B-800E-B3A904874BC0}" type="presOf" srcId="{FBEA91FE-B86F-48CE-9F54-CFB1AE7C065C}" destId="{A0BDC04C-F5E6-4A92-AAFC-039DFCEB7F01}" srcOrd="0" destOrd="0" presId="urn:microsoft.com/office/officeart/2005/8/layout/vList2"/>
    <dgm:cxn modelId="{96CE25FA-4833-4A6B-A878-AEEED9C63222}" type="presOf" srcId="{A1CDDD0F-BB2A-41AF-9894-0F6CC2771C95}" destId="{48FBA1B4-1E72-493C-AB54-D4B8E3392547}" srcOrd="0" destOrd="0" presId="urn:microsoft.com/office/officeart/2005/8/layout/vList2"/>
    <dgm:cxn modelId="{49223850-3578-4E15-9550-F7B12B13DF9B}" type="presParOf" srcId="{6F61F543-1D80-43FC-877A-EABACE6F8C04}" destId="{AAD360BC-246E-49F2-920E-4BB76227FBAA}" srcOrd="0" destOrd="0" presId="urn:microsoft.com/office/officeart/2005/8/layout/vList2"/>
    <dgm:cxn modelId="{4FD0F65C-0491-41C8-ABA1-4343B5E521D3}" type="presParOf" srcId="{6F61F543-1D80-43FC-877A-EABACE6F8C04}" destId="{9108590C-8A77-404D-A6DE-4E89C9795843}" srcOrd="1" destOrd="0" presId="urn:microsoft.com/office/officeart/2005/8/layout/vList2"/>
    <dgm:cxn modelId="{BA8B9CC6-B4C2-4AEB-B699-58FB3264DD7B}" type="presParOf" srcId="{6F61F543-1D80-43FC-877A-EABACE6F8C04}" destId="{B4C0A7E5-DB13-4228-8997-D34C0E0C1B91}" srcOrd="2" destOrd="0" presId="urn:microsoft.com/office/officeart/2005/8/layout/vList2"/>
    <dgm:cxn modelId="{8632E8AA-0A5C-4A3C-BF1A-66465FA8E1C4}" type="presParOf" srcId="{6F61F543-1D80-43FC-877A-EABACE6F8C04}" destId="{669992FB-E75C-436F-A52D-68F3CF4707AC}" srcOrd="3" destOrd="0" presId="urn:microsoft.com/office/officeart/2005/8/layout/vList2"/>
    <dgm:cxn modelId="{7F58C9FF-B16A-486A-8797-EA1CF140EC65}" type="presParOf" srcId="{6F61F543-1D80-43FC-877A-EABACE6F8C04}" destId="{2716F704-DB14-4650-96B6-540B74CE9E01}" srcOrd="4" destOrd="0" presId="urn:microsoft.com/office/officeart/2005/8/layout/vList2"/>
    <dgm:cxn modelId="{A7131B9E-1298-4F6E-BCBC-9BC20D5CE69A}" type="presParOf" srcId="{6F61F543-1D80-43FC-877A-EABACE6F8C04}" destId="{A0BDC04C-F5E6-4A92-AAFC-039DFCEB7F01}" srcOrd="5" destOrd="0" presId="urn:microsoft.com/office/officeart/2005/8/layout/vList2"/>
    <dgm:cxn modelId="{750FD7A9-D8DE-4D21-B7AD-D88B79360E8C}" type="presParOf" srcId="{6F61F543-1D80-43FC-877A-EABACE6F8C04}" destId="{408BC6A9-EF23-4FD9-98BA-1B5E909EEEFB}" srcOrd="6" destOrd="0" presId="urn:microsoft.com/office/officeart/2005/8/layout/vList2"/>
    <dgm:cxn modelId="{7A54339D-3378-4566-A3D9-C00C544202F0}" type="presParOf" srcId="{6F61F543-1D80-43FC-877A-EABACE6F8C04}" destId="{48FBA1B4-1E72-493C-AB54-D4B8E3392547}" srcOrd="7"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4AC537-D55A-4B14-8766-B6528E981D24}">
      <dsp:nvSpPr>
        <dsp:cNvPr id="0" name=""/>
        <dsp:cNvSpPr/>
      </dsp:nvSpPr>
      <dsp:spPr>
        <a:xfrm>
          <a:off x="0" y="271333"/>
          <a:ext cx="11055569" cy="428400"/>
        </a:xfrm>
        <a:prstGeom prst="rect">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sp>
    <dsp:sp modelId="{FDB43471-92B0-4D2B-85A1-283C82EBD2A1}">
      <dsp:nvSpPr>
        <dsp:cNvPr id="0" name=""/>
        <dsp:cNvSpPr/>
      </dsp:nvSpPr>
      <dsp:spPr>
        <a:xfrm>
          <a:off x="552778" y="20413"/>
          <a:ext cx="7738898" cy="501840"/>
        </a:xfrm>
        <a:prstGeom prst="roundRect">
          <a:avLst/>
        </a:prstGeom>
        <a:solidFill>
          <a:schemeClr val="accent2">
            <a:hueOff val="0"/>
            <a:satOff val="0"/>
            <a:lumOff val="0"/>
            <a:alphaOff val="0"/>
          </a:schemeClr>
        </a:solidFill>
        <a:ln>
          <a:noFill/>
        </a:ln>
        <a:effectLst>
          <a:outerShdw blurRad="50800" dist="15875" dir="5400000" algn="ctr" rotWithShape="0">
            <a:srgbClr val="000000">
              <a:alpha val="68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92512" tIns="0" rIns="292512" bIns="0" numCol="1" spcCol="1270" anchor="ctr" anchorCtr="0">
          <a:noAutofit/>
        </a:bodyPr>
        <a:lstStyle/>
        <a:p>
          <a:pPr marL="0" lvl="0" indent="0" algn="l" defTabSz="711200">
            <a:lnSpc>
              <a:spcPct val="90000"/>
            </a:lnSpc>
            <a:spcBef>
              <a:spcPct val="0"/>
            </a:spcBef>
            <a:spcAft>
              <a:spcPct val="35000"/>
            </a:spcAft>
            <a:buNone/>
          </a:pPr>
          <a:r>
            <a:rPr lang="es-ES" sz="1600" kern="1200" dirty="0"/>
            <a:t>Es personal, ya que solo el legitimo propietario la puede generar </a:t>
          </a:r>
        </a:p>
      </dsp:txBody>
      <dsp:txXfrm>
        <a:off x="577276" y="44911"/>
        <a:ext cx="7689902" cy="452844"/>
      </dsp:txXfrm>
    </dsp:sp>
    <dsp:sp modelId="{4EC92DA7-088F-4B79-BA00-267D48E5E147}">
      <dsp:nvSpPr>
        <dsp:cNvPr id="0" name=""/>
        <dsp:cNvSpPr/>
      </dsp:nvSpPr>
      <dsp:spPr>
        <a:xfrm>
          <a:off x="0" y="1042453"/>
          <a:ext cx="11055569" cy="428400"/>
        </a:xfrm>
        <a:prstGeom prst="rect">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sp>
    <dsp:sp modelId="{9A5D359F-9432-4958-9FDB-995780D1858D}">
      <dsp:nvSpPr>
        <dsp:cNvPr id="0" name=""/>
        <dsp:cNvSpPr/>
      </dsp:nvSpPr>
      <dsp:spPr>
        <a:xfrm>
          <a:off x="552778" y="791533"/>
          <a:ext cx="7738898" cy="501840"/>
        </a:xfrm>
        <a:prstGeom prst="roundRect">
          <a:avLst/>
        </a:prstGeom>
        <a:solidFill>
          <a:schemeClr val="accent3">
            <a:hueOff val="0"/>
            <a:satOff val="0"/>
            <a:lumOff val="0"/>
            <a:alphaOff val="0"/>
          </a:schemeClr>
        </a:solidFill>
        <a:ln>
          <a:noFill/>
        </a:ln>
        <a:effectLst>
          <a:outerShdw blurRad="50800" dist="15875" dir="5400000" algn="ctr" rotWithShape="0">
            <a:srgbClr val="000000">
              <a:alpha val="68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92512" tIns="0" rIns="292512" bIns="0" numCol="1" spcCol="1270" anchor="ctr" anchorCtr="0">
          <a:noAutofit/>
        </a:bodyPr>
        <a:lstStyle/>
        <a:p>
          <a:pPr marL="0" lvl="0" indent="0" algn="l" defTabSz="711200">
            <a:lnSpc>
              <a:spcPct val="90000"/>
            </a:lnSpc>
            <a:spcBef>
              <a:spcPct val="0"/>
            </a:spcBef>
            <a:spcAft>
              <a:spcPct val="35000"/>
            </a:spcAft>
            <a:buNone/>
          </a:pPr>
          <a:r>
            <a:rPr lang="es-ES" sz="1600" kern="1200" dirty="0"/>
            <a:t>Prácticamente infalsificable </a:t>
          </a:r>
        </a:p>
      </dsp:txBody>
      <dsp:txXfrm>
        <a:off x="577276" y="816031"/>
        <a:ext cx="7689902" cy="452844"/>
      </dsp:txXfrm>
    </dsp:sp>
    <dsp:sp modelId="{E3F9E781-9733-4394-9527-66DC7A1AA09F}">
      <dsp:nvSpPr>
        <dsp:cNvPr id="0" name=""/>
        <dsp:cNvSpPr/>
      </dsp:nvSpPr>
      <dsp:spPr>
        <a:xfrm>
          <a:off x="0" y="1813573"/>
          <a:ext cx="11055569" cy="428400"/>
        </a:xfrm>
        <a:prstGeom prst="rect">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sp>
    <dsp:sp modelId="{F946D27E-DEAF-4C19-AE6C-876938179538}">
      <dsp:nvSpPr>
        <dsp:cNvPr id="0" name=""/>
        <dsp:cNvSpPr/>
      </dsp:nvSpPr>
      <dsp:spPr>
        <a:xfrm>
          <a:off x="552778" y="1562653"/>
          <a:ext cx="7738898" cy="501840"/>
        </a:xfrm>
        <a:prstGeom prst="roundRect">
          <a:avLst/>
        </a:prstGeom>
        <a:solidFill>
          <a:schemeClr val="accent4">
            <a:hueOff val="0"/>
            <a:satOff val="0"/>
            <a:lumOff val="0"/>
            <a:alphaOff val="0"/>
          </a:schemeClr>
        </a:solidFill>
        <a:ln>
          <a:noFill/>
        </a:ln>
        <a:effectLst>
          <a:outerShdw blurRad="50800" dist="15875" dir="5400000" algn="ctr" rotWithShape="0">
            <a:srgbClr val="000000">
              <a:alpha val="68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92512" tIns="0" rIns="292512" bIns="0" numCol="1" spcCol="1270" anchor="ctr" anchorCtr="0">
          <a:noAutofit/>
        </a:bodyPr>
        <a:lstStyle/>
        <a:p>
          <a:pPr marL="0" lvl="0" indent="0" algn="l" defTabSz="711200">
            <a:lnSpc>
              <a:spcPct val="90000"/>
            </a:lnSpc>
            <a:spcBef>
              <a:spcPct val="0"/>
            </a:spcBef>
            <a:spcAft>
              <a:spcPct val="35000"/>
            </a:spcAft>
            <a:buNone/>
          </a:pPr>
          <a:r>
            <a:rPr lang="es-ES" sz="1600" kern="1200" dirty="0"/>
            <a:t>Es fácil de autenticar </a:t>
          </a:r>
        </a:p>
      </dsp:txBody>
      <dsp:txXfrm>
        <a:off x="577276" y="1587151"/>
        <a:ext cx="7689902" cy="452844"/>
      </dsp:txXfrm>
    </dsp:sp>
    <dsp:sp modelId="{3118B7ED-3BEF-4243-9EE4-47EBF29D2D8D}">
      <dsp:nvSpPr>
        <dsp:cNvPr id="0" name=""/>
        <dsp:cNvSpPr/>
      </dsp:nvSpPr>
      <dsp:spPr>
        <a:xfrm>
          <a:off x="0" y="2584693"/>
          <a:ext cx="11055569" cy="428400"/>
        </a:xfrm>
        <a:prstGeom prst="rect">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sp>
    <dsp:sp modelId="{F27C8B64-3085-4B04-BD67-25D9F1A712C9}">
      <dsp:nvSpPr>
        <dsp:cNvPr id="0" name=""/>
        <dsp:cNvSpPr/>
      </dsp:nvSpPr>
      <dsp:spPr>
        <a:xfrm>
          <a:off x="552778" y="2333773"/>
          <a:ext cx="7738898" cy="501840"/>
        </a:xfrm>
        <a:prstGeom prst="roundRect">
          <a:avLst/>
        </a:prstGeom>
        <a:solidFill>
          <a:schemeClr val="accent5">
            <a:hueOff val="0"/>
            <a:satOff val="0"/>
            <a:lumOff val="0"/>
            <a:alphaOff val="0"/>
          </a:schemeClr>
        </a:solidFill>
        <a:ln>
          <a:noFill/>
        </a:ln>
        <a:effectLst>
          <a:outerShdw blurRad="50800" dist="15875" dir="5400000" algn="ctr" rotWithShape="0">
            <a:srgbClr val="000000">
              <a:alpha val="68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92512" tIns="0" rIns="292512" bIns="0" numCol="1" spcCol="1270" anchor="ctr" anchorCtr="0">
          <a:noAutofit/>
        </a:bodyPr>
        <a:lstStyle/>
        <a:p>
          <a:pPr marL="0" lvl="0" indent="0" algn="l" defTabSz="711200">
            <a:lnSpc>
              <a:spcPct val="90000"/>
            </a:lnSpc>
            <a:spcBef>
              <a:spcPct val="0"/>
            </a:spcBef>
            <a:spcAft>
              <a:spcPct val="35000"/>
            </a:spcAft>
            <a:buNone/>
          </a:pPr>
          <a:r>
            <a:rPr lang="es-ES" sz="1600" kern="1200" dirty="0"/>
            <a:t>Es fácil de generar</a:t>
          </a:r>
        </a:p>
      </dsp:txBody>
      <dsp:txXfrm>
        <a:off x="577276" y="2358271"/>
        <a:ext cx="7689902" cy="452844"/>
      </dsp:txXfrm>
    </dsp:sp>
    <dsp:sp modelId="{801DFF04-07C8-4B35-B569-29DF2AE10BF8}">
      <dsp:nvSpPr>
        <dsp:cNvPr id="0" name=""/>
        <dsp:cNvSpPr/>
      </dsp:nvSpPr>
      <dsp:spPr>
        <a:xfrm>
          <a:off x="0" y="3355814"/>
          <a:ext cx="11055569" cy="428400"/>
        </a:xfrm>
        <a:prstGeom prst="rect">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sp>
    <dsp:sp modelId="{A5797288-C07B-493F-94B9-F2D929830203}">
      <dsp:nvSpPr>
        <dsp:cNvPr id="0" name=""/>
        <dsp:cNvSpPr/>
      </dsp:nvSpPr>
      <dsp:spPr>
        <a:xfrm>
          <a:off x="552778" y="3104894"/>
          <a:ext cx="7738898" cy="501840"/>
        </a:xfrm>
        <a:prstGeom prst="roundRect">
          <a:avLst/>
        </a:prstGeom>
        <a:solidFill>
          <a:schemeClr val="accent6">
            <a:hueOff val="0"/>
            <a:satOff val="0"/>
            <a:lumOff val="0"/>
            <a:alphaOff val="0"/>
          </a:schemeClr>
        </a:solidFill>
        <a:ln>
          <a:noFill/>
        </a:ln>
        <a:effectLst>
          <a:outerShdw blurRad="50800" dist="15875" dir="5400000" algn="ctr" rotWithShape="0">
            <a:srgbClr val="000000">
              <a:alpha val="68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92512" tIns="0" rIns="292512" bIns="0" numCol="1" spcCol="1270" anchor="ctr" anchorCtr="0">
          <a:noAutofit/>
        </a:bodyPr>
        <a:lstStyle/>
        <a:p>
          <a:pPr marL="0" lvl="0" indent="0" algn="l" defTabSz="711200">
            <a:lnSpc>
              <a:spcPct val="90000"/>
            </a:lnSpc>
            <a:spcBef>
              <a:spcPct val="0"/>
            </a:spcBef>
            <a:spcAft>
              <a:spcPct val="35000"/>
            </a:spcAft>
            <a:buNone/>
          </a:pPr>
          <a:r>
            <a:rPr lang="es-ES" sz="1600" kern="1200" dirty="0"/>
            <a:t>Es no repudiable</a:t>
          </a:r>
        </a:p>
      </dsp:txBody>
      <dsp:txXfrm>
        <a:off x="577276" y="3129392"/>
        <a:ext cx="7689902" cy="452844"/>
      </dsp:txXfrm>
    </dsp:sp>
    <dsp:sp modelId="{096F297E-B562-450E-90C7-C01C229BF94C}">
      <dsp:nvSpPr>
        <dsp:cNvPr id="0" name=""/>
        <dsp:cNvSpPr/>
      </dsp:nvSpPr>
      <dsp:spPr>
        <a:xfrm>
          <a:off x="0" y="4126934"/>
          <a:ext cx="11055569" cy="428400"/>
        </a:xfrm>
        <a:prstGeom prst="rect">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sp>
    <dsp:sp modelId="{72410FD3-FAEF-4151-B86A-365BDFFAABF6}">
      <dsp:nvSpPr>
        <dsp:cNvPr id="0" name=""/>
        <dsp:cNvSpPr/>
      </dsp:nvSpPr>
      <dsp:spPr>
        <a:xfrm>
          <a:off x="552778" y="3876014"/>
          <a:ext cx="7738898" cy="501840"/>
        </a:xfrm>
        <a:prstGeom prst="roundRect">
          <a:avLst/>
        </a:prstGeom>
        <a:solidFill>
          <a:schemeClr val="accent2">
            <a:hueOff val="0"/>
            <a:satOff val="0"/>
            <a:lumOff val="0"/>
            <a:alphaOff val="0"/>
          </a:schemeClr>
        </a:solidFill>
        <a:ln>
          <a:noFill/>
        </a:ln>
        <a:effectLst>
          <a:outerShdw blurRad="50800" dist="15875" dir="5400000" algn="ctr" rotWithShape="0">
            <a:srgbClr val="000000">
              <a:alpha val="68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92512" tIns="0" rIns="292512" bIns="0" numCol="1" spcCol="1270" anchor="ctr" anchorCtr="0">
          <a:noAutofit/>
        </a:bodyPr>
        <a:lstStyle/>
        <a:p>
          <a:pPr marL="0" lvl="0" indent="0" algn="l" defTabSz="622300">
            <a:lnSpc>
              <a:spcPct val="90000"/>
            </a:lnSpc>
            <a:spcBef>
              <a:spcPct val="0"/>
            </a:spcBef>
            <a:spcAft>
              <a:spcPct val="35000"/>
            </a:spcAft>
            <a:buNone/>
          </a:pPr>
          <a:r>
            <a:rPr lang="es-ES" sz="1400" b="1" kern="1200" dirty="0"/>
            <a:t>Además de depender del autor, garantizando de este modo la autenticidad, también depende del mensaje  que se firma, garantizando así también su integridad, es decir la validez del contenido firmado. </a:t>
          </a:r>
        </a:p>
      </dsp:txBody>
      <dsp:txXfrm>
        <a:off x="577276" y="3900512"/>
        <a:ext cx="7689902" cy="452844"/>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354987-83AF-4846-BDC5-43A3A0C1C2E8}">
      <dsp:nvSpPr>
        <dsp:cNvPr id="0" name=""/>
        <dsp:cNvSpPr/>
      </dsp:nvSpPr>
      <dsp:spPr>
        <a:xfrm>
          <a:off x="0" y="121545"/>
          <a:ext cx="9783763" cy="527670"/>
        </a:xfrm>
        <a:prstGeom prst="roundRect">
          <a:avLst/>
        </a:prstGeom>
        <a:solidFill>
          <a:schemeClr val="accent2">
            <a:hueOff val="0"/>
            <a:satOff val="0"/>
            <a:lumOff val="0"/>
            <a:alphaOff val="0"/>
          </a:schemeClr>
        </a:solidFill>
        <a:ln>
          <a:noFill/>
        </a:ln>
        <a:effectLst>
          <a:outerShdw blurRad="50800" dist="15875" dir="5400000" algn="ctr" rotWithShape="0">
            <a:srgbClr val="000000">
              <a:alpha val="68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s-ES" sz="2200" kern="1200" dirty="0"/>
            <a:t>Servicio de notificaciones telemáticas</a:t>
          </a:r>
        </a:p>
      </dsp:txBody>
      <dsp:txXfrm>
        <a:off x="25759" y="147304"/>
        <a:ext cx="9732245" cy="476152"/>
      </dsp:txXfrm>
    </dsp:sp>
    <dsp:sp modelId="{ABFC56CB-C7B9-49CC-896D-0C5F00003205}">
      <dsp:nvSpPr>
        <dsp:cNvPr id="0" name=""/>
        <dsp:cNvSpPr/>
      </dsp:nvSpPr>
      <dsp:spPr>
        <a:xfrm>
          <a:off x="0" y="649215"/>
          <a:ext cx="9783763" cy="535095"/>
        </a:xfrm>
        <a:prstGeom prst="rect">
          <a:avLst/>
        </a:prstGeom>
        <a:noFill/>
        <a:ln w="9525" cap="flat" cmpd="sng" algn="ctr">
          <a:solidFill>
            <a:schemeClr val="dk1">
              <a:alpha val="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310634" tIns="27940" rIns="156464" bIns="27940" numCol="1" spcCol="1270" anchor="t" anchorCtr="0">
          <a:noAutofit/>
        </a:bodyPr>
        <a:lstStyle/>
        <a:p>
          <a:pPr marL="171450" lvl="1" indent="-171450" algn="l" defTabSz="755650">
            <a:lnSpc>
              <a:spcPct val="90000"/>
            </a:lnSpc>
            <a:spcBef>
              <a:spcPct val="0"/>
            </a:spcBef>
            <a:spcAft>
              <a:spcPct val="20000"/>
            </a:spcAft>
            <a:buChar char="•"/>
          </a:pPr>
          <a:r>
            <a:rPr lang="es-ES" sz="1700" kern="1200" dirty="0"/>
            <a:t>Permite identificar de forma segura el emisor y el receptor de una comunicación, además de confirmar el envió, la entrega y la recepción de los mensajes. </a:t>
          </a:r>
        </a:p>
      </dsp:txBody>
      <dsp:txXfrm>
        <a:off x="0" y="649215"/>
        <a:ext cx="9783763" cy="535095"/>
      </dsp:txXfrm>
    </dsp:sp>
    <dsp:sp modelId="{6C747460-8951-4668-A667-F7DA03355D70}">
      <dsp:nvSpPr>
        <dsp:cNvPr id="0" name=""/>
        <dsp:cNvSpPr/>
      </dsp:nvSpPr>
      <dsp:spPr>
        <a:xfrm>
          <a:off x="0" y="1184310"/>
          <a:ext cx="9783763" cy="527670"/>
        </a:xfrm>
        <a:prstGeom prst="roundRect">
          <a:avLst/>
        </a:prstGeom>
        <a:solidFill>
          <a:schemeClr val="accent3">
            <a:hueOff val="0"/>
            <a:satOff val="0"/>
            <a:lumOff val="0"/>
            <a:alphaOff val="0"/>
          </a:schemeClr>
        </a:solidFill>
        <a:ln>
          <a:noFill/>
        </a:ln>
        <a:effectLst>
          <a:outerShdw blurRad="50800" dist="15875" dir="5400000" algn="ctr" rotWithShape="0">
            <a:srgbClr val="000000">
              <a:alpha val="68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s-ES" sz="2200" kern="1200" dirty="0"/>
            <a:t>Custodia segura de documentos </a:t>
          </a:r>
          <a:r>
            <a:rPr lang="es-ES" sz="2200" kern="1200" dirty="0" err="1"/>
            <a:t>electronicos</a:t>
          </a:r>
          <a:endParaRPr lang="es-ES" sz="2200" kern="1200" dirty="0"/>
        </a:p>
      </dsp:txBody>
      <dsp:txXfrm>
        <a:off x="25759" y="1210069"/>
        <a:ext cx="9732245" cy="476152"/>
      </dsp:txXfrm>
    </dsp:sp>
    <dsp:sp modelId="{6A5DB2B4-35B1-467D-9FD6-CD1A6561B95C}">
      <dsp:nvSpPr>
        <dsp:cNvPr id="0" name=""/>
        <dsp:cNvSpPr/>
      </dsp:nvSpPr>
      <dsp:spPr>
        <a:xfrm>
          <a:off x="0" y="1711980"/>
          <a:ext cx="9783763" cy="535095"/>
        </a:xfrm>
        <a:prstGeom prst="rect">
          <a:avLst/>
        </a:prstGeom>
        <a:noFill/>
        <a:ln w="9525" cap="flat" cmpd="sng" algn="ctr">
          <a:solidFill>
            <a:schemeClr val="dk1">
              <a:alpha val="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310634" tIns="27940" rIns="156464" bIns="27940" numCol="1" spcCol="1270" anchor="t" anchorCtr="0">
          <a:noAutofit/>
        </a:bodyPr>
        <a:lstStyle/>
        <a:p>
          <a:pPr marL="171450" lvl="1" indent="-171450" algn="l" defTabSz="755650">
            <a:lnSpc>
              <a:spcPct val="90000"/>
            </a:lnSpc>
            <a:spcBef>
              <a:spcPct val="0"/>
            </a:spcBef>
            <a:spcAft>
              <a:spcPct val="20000"/>
            </a:spcAft>
            <a:buChar char="•"/>
          </a:pPr>
          <a:r>
            <a:rPr lang="es-ES" sz="1700" kern="1200" dirty="0"/>
            <a:t>La autoridad de certificación se encarga de guardar en sus equipos informáticos una copia segura de determinados documentos electrónicos,  garantizando que no se va a alterar su contenido.</a:t>
          </a:r>
        </a:p>
      </dsp:txBody>
      <dsp:txXfrm>
        <a:off x="0" y="1711980"/>
        <a:ext cx="9783763" cy="535095"/>
      </dsp:txXfrm>
    </dsp:sp>
    <dsp:sp modelId="{6B9238A4-83DE-43EC-AAEE-CE697B84BD87}">
      <dsp:nvSpPr>
        <dsp:cNvPr id="0" name=""/>
        <dsp:cNvSpPr/>
      </dsp:nvSpPr>
      <dsp:spPr>
        <a:xfrm>
          <a:off x="0" y="2247075"/>
          <a:ext cx="9783763" cy="527670"/>
        </a:xfrm>
        <a:prstGeom prst="roundRect">
          <a:avLst/>
        </a:prstGeom>
        <a:solidFill>
          <a:schemeClr val="accent4">
            <a:hueOff val="0"/>
            <a:satOff val="0"/>
            <a:lumOff val="0"/>
            <a:alphaOff val="0"/>
          </a:schemeClr>
        </a:solidFill>
        <a:ln>
          <a:noFill/>
        </a:ln>
        <a:effectLst>
          <a:outerShdw blurRad="50800" dist="15875" dir="5400000" algn="ctr" rotWithShape="0">
            <a:srgbClr val="000000">
              <a:alpha val="68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s-HN" sz="2200" kern="1200" dirty="0"/>
            <a:t>Firma de contratos electrónicos</a:t>
          </a:r>
        </a:p>
      </dsp:txBody>
      <dsp:txXfrm>
        <a:off x="25759" y="2272834"/>
        <a:ext cx="9732245" cy="476152"/>
      </dsp:txXfrm>
    </dsp:sp>
    <dsp:sp modelId="{EA74FAE2-3265-46B6-B747-6A8AC277FC65}">
      <dsp:nvSpPr>
        <dsp:cNvPr id="0" name=""/>
        <dsp:cNvSpPr/>
      </dsp:nvSpPr>
      <dsp:spPr>
        <a:xfrm>
          <a:off x="0" y="2774745"/>
          <a:ext cx="9783763" cy="364320"/>
        </a:xfrm>
        <a:prstGeom prst="rect">
          <a:avLst/>
        </a:prstGeom>
        <a:noFill/>
        <a:ln w="9525" cap="flat" cmpd="sng" algn="ctr">
          <a:solidFill>
            <a:schemeClr val="dk1">
              <a:alpha val="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310634" tIns="27940" rIns="156464" bIns="27940" numCol="1" spcCol="1270" anchor="t" anchorCtr="0">
          <a:noAutofit/>
        </a:bodyPr>
        <a:lstStyle/>
        <a:p>
          <a:pPr marL="171450" lvl="1" indent="-171450" algn="l" defTabSz="755650">
            <a:lnSpc>
              <a:spcPct val="90000"/>
            </a:lnSpc>
            <a:spcBef>
              <a:spcPct val="0"/>
            </a:spcBef>
            <a:spcAft>
              <a:spcPct val="20000"/>
            </a:spcAft>
            <a:buChar char="•"/>
          </a:pPr>
          <a:endParaRPr lang="es-HN" sz="1700" kern="1200" dirty="0"/>
        </a:p>
      </dsp:txBody>
      <dsp:txXfrm>
        <a:off x="0" y="2774745"/>
        <a:ext cx="9783763" cy="364320"/>
      </dsp:txXfrm>
    </dsp:sp>
    <dsp:sp modelId="{12394E81-2364-4241-AC23-E086442349E6}">
      <dsp:nvSpPr>
        <dsp:cNvPr id="0" name=""/>
        <dsp:cNvSpPr/>
      </dsp:nvSpPr>
      <dsp:spPr>
        <a:xfrm>
          <a:off x="0" y="3139065"/>
          <a:ext cx="9783763" cy="527670"/>
        </a:xfrm>
        <a:prstGeom prst="roundRect">
          <a:avLst/>
        </a:prstGeom>
        <a:solidFill>
          <a:schemeClr val="accent5">
            <a:hueOff val="0"/>
            <a:satOff val="0"/>
            <a:lumOff val="0"/>
            <a:alphaOff val="0"/>
          </a:schemeClr>
        </a:solidFill>
        <a:ln>
          <a:noFill/>
        </a:ln>
        <a:effectLst>
          <a:outerShdw blurRad="50800" dist="15875" dir="5400000" algn="ctr" rotWithShape="0">
            <a:srgbClr val="000000">
              <a:alpha val="68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s-HN" sz="2200" kern="1200" dirty="0"/>
            <a:t>Sistemas de voto electrónico seguro</a:t>
          </a:r>
        </a:p>
      </dsp:txBody>
      <dsp:txXfrm>
        <a:off x="25759" y="3164824"/>
        <a:ext cx="9732245" cy="476152"/>
      </dsp:txXfrm>
    </dsp:sp>
    <dsp:sp modelId="{C9061AB8-B409-4082-B9A3-7AD9B7C72E2E}">
      <dsp:nvSpPr>
        <dsp:cNvPr id="0" name=""/>
        <dsp:cNvSpPr/>
      </dsp:nvSpPr>
      <dsp:spPr>
        <a:xfrm>
          <a:off x="0" y="3666735"/>
          <a:ext cx="9783763" cy="774180"/>
        </a:xfrm>
        <a:prstGeom prst="rect">
          <a:avLst/>
        </a:prstGeom>
        <a:noFill/>
        <a:ln w="9525" cap="flat" cmpd="sng" algn="ctr">
          <a:solidFill>
            <a:schemeClr val="dk1">
              <a:alpha val="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310634" tIns="27940" rIns="156464" bIns="27940" numCol="1" spcCol="1270" anchor="t" anchorCtr="0">
          <a:noAutofit/>
        </a:bodyPr>
        <a:lstStyle/>
        <a:p>
          <a:pPr marL="171450" lvl="1" indent="-171450" algn="l" defTabSz="755650">
            <a:lnSpc>
              <a:spcPct val="90000"/>
            </a:lnSpc>
            <a:spcBef>
              <a:spcPct val="0"/>
            </a:spcBef>
            <a:spcAft>
              <a:spcPct val="20000"/>
            </a:spcAft>
            <a:buChar char="•"/>
          </a:pPr>
          <a:r>
            <a:rPr lang="es-HN" sz="1700" kern="1200" dirty="0"/>
            <a:t>Que ya se están aplicando en las juntas de accionistas de grandes empresas, para facilitar la participación de los accionistas desde cualquier lugar en que puedan encontrarse en el momento de la celebración de la junta.</a:t>
          </a:r>
        </a:p>
      </dsp:txBody>
      <dsp:txXfrm>
        <a:off x="0" y="3666735"/>
        <a:ext cx="9783763" cy="774180"/>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14CC4AB-53F7-4E07-B57D-09EDEC071562}">
      <dsp:nvSpPr>
        <dsp:cNvPr id="0" name=""/>
        <dsp:cNvSpPr/>
      </dsp:nvSpPr>
      <dsp:spPr>
        <a:xfrm rot="5400000">
          <a:off x="6289536" y="-2674447"/>
          <a:ext cx="726845" cy="6261608"/>
        </a:xfrm>
        <a:prstGeom prst="round2SameRect">
          <a:avLst/>
        </a:prstGeom>
        <a:solidFill>
          <a:schemeClr val="accent2">
            <a:tint val="40000"/>
            <a:alpha val="90000"/>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76200" tIns="38100" rIns="76200" bIns="38100" numCol="1" spcCol="1270" anchor="ctr" anchorCtr="0">
          <a:noAutofit/>
        </a:bodyPr>
        <a:lstStyle/>
        <a:p>
          <a:pPr marL="228600" lvl="1" indent="-228600" algn="l" defTabSz="889000">
            <a:lnSpc>
              <a:spcPct val="90000"/>
            </a:lnSpc>
            <a:spcBef>
              <a:spcPct val="0"/>
            </a:spcBef>
            <a:spcAft>
              <a:spcPct val="15000"/>
            </a:spcAft>
            <a:buChar char="•"/>
          </a:pPr>
          <a:r>
            <a:rPr lang="es-HN" sz="2000" kern="1200" dirty="0"/>
            <a:t>Se debe garantizar que cada persona que así lo desee pueda utilizar el sistema de voto electrónico.</a:t>
          </a:r>
        </a:p>
      </dsp:txBody>
      <dsp:txXfrm rot="-5400000">
        <a:off x="3522155" y="128416"/>
        <a:ext cx="6226126" cy="655881"/>
      </dsp:txXfrm>
    </dsp:sp>
    <dsp:sp modelId="{6121739D-9B75-474C-9D40-BD9DF40F6A00}">
      <dsp:nvSpPr>
        <dsp:cNvPr id="0" name=""/>
        <dsp:cNvSpPr/>
      </dsp:nvSpPr>
      <dsp:spPr>
        <a:xfrm>
          <a:off x="0" y="2078"/>
          <a:ext cx="3522154" cy="908556"/>
        </a:xfrm>
        <a:prstGeom prst="roundRect">
          <a:avLst/>
        </a:prstGeom>
        <a:solidFill>
          <a:schemeClr val="accent2">
            <a:hueOff val="0"/>
            <a:satOff val="0"/>
            <a:lumOff val="0"/>
            <a:alphaOff val="0"/>
          </a:schemeClr>
        </a:solidFill>
        <a:ln>
          <a:noFill/>
        </a:ln>
        <a:effectLst>
          <a:outerShdw blurRad="50800" dist="15875" dir="5400000" algn="ctr" rotWithShape="0">
            <a:srgbClr val="000000">
              <a:alpha val="68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37160" tIns="68580" rIns="137160" bIns="68580" numCol="1" spcCol="1270" anchor="ctr" anchorCtr="0">
          <a:noAutofit/>
        </a:bodyPr>
        <a:lstStyle/>
        <a:p>
          <a:pPr marL="0" lvl="0" indent="0" algn="ctr" defTabSz="1600200">
            <a:lnSpc>
              <a:spcPct val="90000"/>
            </a:lnSpc>
            <a:spcBef>
              <a:spcPct val="0"/>
            </a:spcBef>
            <a:spcAft>
              <a:spcPct val="35000"/>
            </a:spcAft>
            <a:buNone/>
          </a:pPr>
          <a:r>
            <a:rPr lang="es-HN" sz="3600" kern="1200" dirty="0"/>
            <a:t>Universalidad</a:t>
          </a:r>
        </a:p>
      </dsp:txBody>
      <dsp:txXfrm>
        <a:off x="44352" y="46430"/>
        <a:ext cx="3433450" cy="819852"/>
      </dsp:txXfrm>
    </dsp:sp>
    <dsp:sp modelId="{57369B76-5DDF-4119-8811-0614E92B46C5}">
      <dsp:nvSpPr>
        <dsp:cNvPr id="0" name=""/>
        <dsp:cNvSpPr/>
      </dsp:nvSpPr>
      <dsp:spPr>
        <a:xfrm rot="5400000">
          <a:off x="6289536" y="-1720463"/>
          <a:ext cx="726845" cy="6261608"/>
        </a:xfrm>
        <a:prstGeom prst="round2SameRect">
          <a:avLst/>
        </a:prstGeom>
        <a:solidFill>
          <a:schemeClr val="accent3">
            <a:tint val="40000"/>
            <a:alpha val="90000"/>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76200" tIns="38100" rIns="76200" bIns="38100" numCol="1" spcCol="1270" anchor="ctr" anchorCtr="0">
          <a:noAutofit/>
        </a:bodyPr>
        <a:lstStyle/>
        <a:p>
          <a:pPr marL="228600" lvl="1" indent="-228600" algn="l" defTabSz="889000">
            <a:lnSpc>
              <a:spcPct val="90000"/>
            </a:lnSpc>
            <a:spcBef>
              <a:spcPct val="0"/>
            </a:spcBef>
            <a:spcAft>
              <a:spcPct val="15000"/>
            </a:spcAft>
            <a:buChar char="•"/>
          </a:pPr>
          <a:r>
            <a:rPr lang="es-HN" sz="2000" kern="1200" dirty="0"/>
            <a:t>Se debe garantizar que a cada persona le corresponda en exclusiva un único voto</a:t>
          </a:r>
        </a:p>
      </dsp:txBody>
      <dsp:txXfrm rot="-5400000">
        <a:off x="3522155" y="1082400"/>
        <a:ext cx="6226126" cy="655881"/>
      </dsp:txXfrm>
    </dsp:sp>
    <dsp:sp modelId="{F231D7C4-F4DD-477E-B40D-10675F6CDEDF}">
      <dsp:nvSpPr>
        <dsp:cNvPr id="0" name=""/>
        <dsp:cNvSpPr/>
      </dsp:nvSpPr>
      <dsp:spPr>
        <a:xfrm>
          <a:off x="0" y="956062"/>
          <a:ext cx="3522154" cy="908556"/>
        </a:xfrm>
        <a:prstGeom prst="roundRect">
          <a:avLst/>
        </a:prstGeom>
        <a:solidFill>
          <a:schemeClr val="accent3">
            <a:hueOff val="0"/>
            <a:satOff val="0"/>
            <a:lumOff val="0"/>
            <a:alphaOff val="0"/>
          </a:schemeClr>
        </a:solidFill>
        <a:ln>
          <a:noFill/>
        </a:ln>
        <a:effectLst>
          <a:outerShdw blurRad="50800" dist="15875" dir="5400000" algn="ctr" rotWithShape="0">
            <a:srgbClr val="000000">
              <a:alpha val="68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37160" tIns="68580" rIns="137160" bIns="68580" numCol="1" spcCol="1270" anchor="ctr" anchorCtr="0">
          <a:noAutofit/>
        </a:bodyPr>
        <a:lstStyle/>
        <a:p>
          <a:pPr marL="0" lvl="0" indent="0" algn="ctr" defTabSz="1600200">
            <a:lnSpc>
              <a:spcPct val="90000"/>
            </a:lnSpc>
            <a:spcBef>
              <a:spcPct val="0"/>
            </a:spcBef>
            <a:spcAft>
              <a:spcPct val="35000"/>
            </a:spcAft>
            <a:buNone/>
          </a:pPr>
          <a:r>
            <a:rPr lang="es-HN" sz="3600" kern="1200" dirty="0"/>
            <a:t>Igualdad</a:t>
          </a:r>
        </a:p>
      </dsp:txBody>
      <dsp:txXfrm>
        <a:off x="44352" y="1000414"/>
        <a:ext cx="3433450" cy="819852"/>
      </dsp:txXfrm>
    </dsp:sp>
    <dsp:sp modelId="{63FE54EE-B24E-45BD-B346-7D17264FE5EA}">
      <dsp:nvSpPr>
        <dsp:cNvPr id="0" name=""/>
        <dsp:cNvSpPr/>
      </dsp:nvSpPr>
      <dsp:spPr>
        <a:xfrm rot="5400000">
          <a:off x="6289536" y="-766479"/>
          <a:ext cx="726845" cy="6261608"/>
        </a:xfrm>
        <a:prstGeom prst="round2SameRect">
          <a:avLst/>
        </a:prstGeom>
        <a:solidFill>
          <a:schemeClr val="accent4">
            <a:tint val="40000"/>
            <a:alpha val="90000"/>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76200" tIns="38100" rIns="76200" bIns="38100" numCol="1" spcCol="1270" anchor="ctr" anchorCtr="0">
          <a:noAutofit/>
        </a:bodyPr>
        <a:lstStyle/>
        <a:p>
          <a:pPr marL="228600" lvl="1" indent="-228600" algn="l" defTabSz="889000">
            <a:lnSpc>
              <a:spcPct val="90000"/>
            </a:lnSpc>
            <a:spcBef>
              <a:spcPct val="0"/>
            </a:spcBef>
            <a:spcAft>
              <a:spcPct val="15000"/>
            </a:spcAft>
            <a:buChar char="•"/>
          </a:pPr>
          <a:r>
            <a:rPr lang="es-HN" sz="2000" kern="1200" dirty="0"/>
            <a:t>Cada usuario podrá ejercer libremente su derecho a voto.</a:t>
          </a:r>
        </a:p>
      </dsp:txBody>
      <dsp:txXfrm rot="-5400000">
        <a:off x="3522155" y="2036384"/>
        <a:ext cx="6226126" cy="655881"/>
      </dsp:txXfrm>
    </dsp:sp>
    <dsp:sp modelId="{6ED316A6-B2B7-4B70-B91E-1DD014B23574}">
      <dsp:nvSpPr>
        <dsp:cNvPr id="0" name=""/>
        <dsp:cNvSpPr/>
      </dsp:nvSpPr>
      <dsp:spPr>
        <a:xfrm>
          <a:off x="0" y="1910046"/>
          <a:ext cx="3522154" cy="908556"/>
        </a:xfrm>
        <a:prstGeom prst="roundRect">
          <a:avLst/>
        </a:prstGeom>
        <a:solidFill>
          <a:schemeClr val="accent4">
            <a:hueOff val="0"/>
            <a:satOff val="0"/>
            <a:lumOff val="0"/>
            <a:alphaOff val="0"/>
          </a:schemeClr>
        </a:solidFill>
        <a:ln>
          <a:noFill/>
        </a:ln>
        <a:effectLst>
          <a:outerShdw blurRad="50800" dist="15875" dir="5400000" algn="ctr" rotWithShape="0">
            <a:srgbClr val="000000">
              <a:alpha val="68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37160" tIns="68580" rIns="137160" bIns="68580" numCol="1" spcCol="1270" anchor="ctr" anchorCtr="0">
          <a:noAutofit/>
        </a:bodyPr>
        <a:lstStyle/>
        <a:p>
          <a:pPr marL="0" lvl="0" indent="0" algn="ctr" defTabSz="1600200">
            <a:lnSpc>
              <a:spcPct val="90000"/>
            </a:lnSpc>
            <a:spcBef>
              <a:spcPct val="0"/>
            </a:spcBef>
            <a:spcAft>
              <a:spcPct val="35000"/>
            </a:spcAft>
            <a:buNone/>
          </a:pPr>
          <a:r>
            <a:rPr lang="es-HN" sz="3600" kern="1200" dirty="0"/>
            <a:t>Libertad</a:t>
          </a:r>
        </a:p>
      </dsp:txBody>
      <dsp:txXfrm>
        <a:off x="44352" y="1954398"/>
        <a:ext cx="3433450" cy="819852"/>
      </dsp:txXfrm>
    </dsp:sp>
    <dsp:sp modelId="{8861FCDD-4F51-4FAB-BE4C-292346E73FF3}">
      <dsp:nvSpPr>
        <dsp:cNvPr id="0" name=""/>
        <dsp:cNvSpPr/>
      </dsp:nvSpPr>
      <dsp:spPr>
        <a:xfrm rot="5400000">
          <a:off x="6289536" y="187505"/>
          <a:ext cx="726845" cy="6261608"/>
        </a:xfrm>
        <a:prstGeom prst="round2SameRect">
          <a:avLst/>
        </a:prstGeom>
        <a:solidFill>
          <a:schemeClr val="accent5">
            <a:tint val="40000"/>
            <a:alpha val="90000"/>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76200" tIns="38100" rIns="76200" bIns="38100" numCol="1" spcCol="1270" anchor="ctr" anchorCtr="0">
          <a:noAutofit/>
        </a:bodyPr>
        <a:lstStyle/>
        <a:p>
          <a:pPr marL="228600" lvl="1" indent="-228600" algn="l" defTabSz="889000">
            <a:lnSpc>
              <a:spcPct val="90000"/>
            </a:lnSpc>
            <a:spcBef>
              <a:spcPct val="0"/>
            </a:spcBef>
            <a:spcAft>
              <a:spcPct val="15000"/>
            </a:spcAft>
            <a:buChar char="•"/>
          </a:pPr>
          <a:r>
            <a:rPr lang="es-HN" sz="2000" kern="1200" dirty="0"/>
            <a:t>El voto debe ser emitido directamente por cada ciudadano</a:t>
          </a:r>
        </a:p>
      </dsp:txBody>
      <dsp:txXfrm rot="-5400000">
        <a:off x="3522155" y="2990368"/>
        <a:ext cx="6226126" cy="655881"/>
      </dsp:txXfrm>
    </dsp:sp>
    <dsp:sp modelId="{828F9750-DE0E-4DE2-A113-424BFE9AB10D}">
      <dsp:nvSpPr>
        <dsp:cNvPr id="0" name=""/>
        <dsp:cNvSpPr/>
      </dsp:nvSpPr>
      <dsp:spPr>
        <a:xfrm>
          <a:off x="0" y="2864031"/>
          <a:ext cx="3522154" cy="908556"/>
        </a:xfrm>
        <a:prstGeom prst="roundRect">
          <a:avLst/>
        </a:prstGeom>
        <a:solidFill>
          <a:schemeClr val="accent5">
            <a:hueOff val="0"/>
            <a:satOff val="0"/>
            <a:lumOff val="0"/>
            <a:alphaOff val="0"/>
          </a:schemeClr>
        </a:solidFill>
        <a:ln>
          <a:noFill/>
        </a:ln>
        <a:effectLst>
          <a:outerShdw blurRad="50800" dist="15875" dir="5400000" algn="ctr" rotWithShape="0">
            <a:srgbClr val="000000">
              <a:alpha val="68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37160" tIns="68580" rIns="137160" bIns="68580" numCol="1" spcCol="1270" anchor="ctr" anchorCtr="0">
          <a:noAutofit/>
        </a:bodyPr>
        <a:lstStyle/>
        <a:p>
          <a:pPr marL="0" lvl="0" indent="0" algn="ctr" defTabSz="1600200">
            <a:lnSpc>
              <a:spcPct val="90000"/>
            </a:lnSpc>
            <a:spcBef>
              <a:spcPct val="0"/>
            </a:spcBef>
            <a:spcAft>
              <a:spcPct val="35000"/>
            </a:spcAft>
            <a:buNone/>
          </a:pPr>
          <a:r>
            <a:rPr lang="es-HN" sz="3600" kern="1200" dirty="0"/>
            <a:t>Votación directa</a:t>
          </a:r>
        </a:p>
      </dsp:txBody>
      <dsp:txXfrm>
        <a:off x="44352" y="2908383"/>
        <a:ext cx="3433450" cy="819852"/>
      </dsp:txXfrm>
    </dsp:sp>
    <dsp:sp modelId="{FD69F185-07E4-4DA5-8899-5A15FCA0F1D5}">
      <dsp:nvSpPr>
        <dsp:cNvPr id="0" name=""/>
        <dsp:cNvSpPr/>
      </dsp:nvSpPr>
      <dsp:spPr>
        <a:xfrm rot="5400000">
          <a:off x="6289536" y="1141489"/>
          <a:ext cx="726845" cy="6261608"/>
        </a:xfrm>
        <a:prstGeom prst="round2SameRect">
          <a:avLst/>
        </a:prstGeom>
        <a:solidFill>
          <a:schemeClr val="accent6">
            <a:tint val="40000"/>
            <a:alpha val="90000"/>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76200" tIns="38100" rIns="76200" bIns="38100" numCol="1" spcCol="1270" anchor="ctr" anchorCtr="0">
          <a:noAutofit/>
        </a:bodyPr>
        <a:lstStyle/>
        <a:p>
          <a:pPr marL="228600" lvl="1" indent="-228600" algn="l" defTabSz="889000">
            <a:lnSpc>
              <a:spcPct val="90000"/>
            </a:lnSpc>
            <a:spcBef>
              <a:spcPct val="0"/>
            </a:spcBef>
            <a:spcAft>
              <a:spcPct val="15000"/>
            </a:spcAft>
            <a:buChar char="•"/>
          </a:pPr>
          <a:r>
            <a:rPr lang="es-HN" sz="2000" kern="1200" dirty="0"/>
            <a:t>Facilidad en el uso del sistema</a:t>
          </a:r>
        </a:p>
      </dsp:txBody>
      <dsp:txXfrm rot="-5400000">
        <a:off x="3522155" y="3944352"/>
        <a:ext cx="6226126" cy="655881"/>
      </dsp:txXfrm>
    </dsp:sp>
    <dsp:sp modelId="{2DF883FF-23B1-46A2-BB91-F3758E81D87D}">
      <dsp:nvSpPr>
        <dsp:cNvPr id="0" name=""/>
        <dsp:cNvSpPr/>
      </dsp:nvSpPr>
      <dsp:spPr>
        <a:xfrm>
          <a:off x="0" y="3818015"/>
          <a:ext cx="3522154" cy="908556"/>
        </a:xfrm>
        <a:prstGeom prst="roundRect">
          <a:avLst/>
        </a:prstGeom>
        <a:solidFill>
          <a:schemeClr val="accent6">
            <a:hueOff val="0"/>
            <a:satOff val="0"/>
            <a:lumOff val="0"/>
            <a:alphaOff val="0"/>
          </a:schemeClr>
        </a:solidFill>
        <a:ln>
          <a:noFill/>
        </a:ln>
        <a:effectLst>
          <a:outerShdw blurRad="50800" dist="15875" dir="5400000" algn="ctr" rotWithShape="0">
            <a:srgbClr val="000000">
              <a:alpha val="68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37160" tIns="68580" rIns="137160" bIns="68580" numCol="1" spcCol="1270" anchor="ctr" anchorCtr="0">
          <a:noAutofit/>
        </a:bodyPr>
        <a:lstStyle/>
        <a:p>
          <a:pPr marL="0" lvl="0" indent="0" algn="ctr" defTabSz="1600200">
            <a:lnSpc>
              <a:spcPct val="90000"/>
            </a:lnSpc>
            <a:spcBef>
              <a:spcPct val="0"/>
            </a:spcBef>
            <a:spcAft>
              <a:spcPct val="35000"/>
            </a:spcAft>
            <a:buNone/>
          </a:pPr>
          <a:r>
            <a:rPr lang="es-HN" sz="3600" kern="1200" dirty="0"/>
            <a:t>Usabilidad</a:t>
          </a:r>
        </a:p>
      </dsp:txBody>
      <dsp:txXfrm>
        <a:off x="44352" y="3862367"/>
        <a:ext cx="3433450" cy="819852"/>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D730B00-3C78-4DE7-B23A-89958D6F33B5}">
      <dsp:nvSpPr>
        <dsp:cNvPr id="0" name=""/>
        <dsp:cNvSpPr/>
      </dsp:nvSpPr>
      <dsp:spPr>
        <a:xfrm rot="5400000">
          <a:off x="6043406" y="-2366554"/>
          <a:ext cx="1219105" cy="6261608"/>
        </a:xfrm>
        <a:prstGeom prst="round2SameRect">
          <a:avLst/>
        </a:prstGeom>
        <a:solidFill>
          <a:schemeClr val="accent2">
            <a:tint val="40000"/>
            <a:alpha val="90000"/>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68580" tIns="34290" rIns="68580" bIns="34290" numCol="1" spcCol="1270" anchor="ctr" anchorCtr="0">
          <a:noAutofit/>
        </a:bodyPr>
        <a:lstStyle/>
        <a:p>
          <a:pPr marL="171450" lvl="1" indent="-171450" algn="l" defTabSz="800100">
            <a:lnSpc>
              <a:spcPct val="90000"/>
            </a:lnSpc>
            <a:spcBef>
              <a:spcPct val="0"/>
            </a:spcBef>
            <a:spcAft>
              <a:spcPct val="15000"/>
            </a:spcAft>
            <a:buChar char="•"/>
          </a:pPr>
          <a:r>
            <a:rPr lang="es-HN" sz="1800" kern="1200" dirty="0"/>
            <a:t>El sistema debe garantizar la autenticación tanto del usuario como de la mesa electoral</a:t>
          </a:r>
        </a:p>
      </dsp:txBody>
      <dsp:txXfrm rot="-5400000">
        <a:off x="3522155" y="214209"/>
        <a:ext cx="6202096" cy="1100081"/>
      </dsp:txXfrm>
    </dsp:sp>
    <dsp:sp modelId="{DCED5A64-3C74-49AE-9C62-CDF8DB5B902E}">
      <dsp:nvSpPr>
        <dsp:cNvPr id="0" name=""/>
        <dsp:cNvSpPr/>
      </dsp:nvSpPr>
      <dsp:spPr>
        <a:xfrm>
          <a:off x="0" y="2308"/>
          <a:ext cx="3522154" cy="1523881"/>
        </a:xfrm>
        <a:prstGeom prst="roundRect">
          <a:avLst/>
        </a:prstGeom>
        <a:solidFill>
          <a:schemeClr val="accent2">
            <a:hueOff val="0"/>
            <a:satOff val="0"/>
            <a:lumOff val="0"/>
            <a:alphaOff val="0"/>
          </a:schemeClr>
        </a:solidFill>
        <a:ln>
          <a:noFill/>
        </a:ln>
        <a:effectLst>
          <a:outerShdw blurRad="50800" dist="15875" dir="5400000" algn="ctr" rotWithShape="0">
            <a:srgbClr val="000000">
              <a:alpha val="68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25730" tIns="62865" rIns="125730" bIns="62865" numCol="1" spcCol="1270" anchor="ctr" anchorCtr="0">
          <a:noAutofit/>
        </a:bodyPr>
        <a:lstStyle/>
        <a:p>
          <a:pPr marL="0" lvl="0" indent="0" algn="ctr" defTabSz="1466850">
            <a:lnSpc>
              <a:spcPct val="90000"/>
            </a:lnSpc>
            <a:spcBef>
              <a:spcPct val="0"/>
            </a:spcBef>
            <a:spcAft>
              <a:spcPct val="35000"/>
            </a:spcAft>
            <a:buNone/>
          </a:pPr>
          <a:r>
            <a:rPr lang="es-HN" sz="3300" kern="1200" dirty="0"/>
            <a:t>Seguridad del sistema</a:t>
          </a:r>
        </a:p>
      </dsp:txBody>
      <dsp:txXfrm>
        <a:off x="74390" y="76698"/>
        <a:ext cx="3373374" cy="1375101"/>
      </dsp:txXfrm>
    </dsp:sp>
    <dsp:sp modelId="{8D65A416-00E8-4F84-9E64-117FB705233C}">
      <dsp:nvSpPr>
        <dsp:cNvPr id="0" name=""/>
        <dsp:cNvSpPr/>
      </dsp:nvSpPr>
      <dsp:spPr>
        <a:xfrm rot="5400000">
          <a:off x="6043406" y="-766479"/>
          <a:ext cx="1219105" cy="6261608"/>
        </a:xfrm>
        <a:prstGeom prst="round2SameRect">
          <a:avLst/>
        </a:prstGeom>
        <a:solidFill>
          <a:schemeClr val="accent3">
            <a:tint val="40000"/>
            <a:alpha val="90000"/>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68580" tIns="34290" rIns="68580" bIns="34290" numCol="1" spcCol="1270" anchor="ctr" anchorCtr="0">
          <a:noAutofit/>
        </a:bodyPr>
        <a:lstStyle/>
        <a:p>
          <a:pPr marL="171450" lvl="1" indent="-171450" algn="l" defTabSz="800100">
            <a:lnSpc>
              <a:spcPct val="90000"/>
            </a:lnSpc>
            <a:spcBef>
              <a:spcPct val="0"/>
            </a:spcBef>
            <a:spcAft>
              <a:spcPct val="15000"/>
            </a:spcAft>
            <a:buChar char="•"/>
          </a:pPr>
          <a:r>
            <a:rPr lang="es-HN" sz="1800" kern="1200" dirty="0"/>
            <a:t>Garantizando para ello el secreto tanto en las comunicaciones como en el almacenamiento del voto emitido, por medio de un proceso informático que permita disociar el voto en cuestión del usuario que lo ha emitido.</a:t>
          </a:r>
        </a:p>
      </dsp:txBody>
      <dsp:txXfrm rot="-5400000">
        <a:off x="3522155" y="1814284"/>
        <a:ext cx="6202096" cy="1100081"/>
      </dsp:txXfrm>
    </dsp:sp>
    <dsp:sp modelId="{66D90C3F-20D8-4115-8F0E-668911DF6830}">
      <dsp:nvSpPr>
        <dsp:cNvPr id="0" name=""/>
        <dsp:cNvSpPr/>
      </dsp:nvSpPr>
      <dsp:spPr>
        <a:xfrm>
          <a:off x="0" y="1602384"/>
          <a:ext cx="3522154" cy="1523881"/>
        </a:xfrm>
        <a:prstGeom prst="roundRect">
          <a:avLst/>
        </a:prstGeom>
        <a:solidFill>
          <a:schemeClr val="accent3">
            <a:hueOff val="0"/>
            <a:satOff val="0"/>
            <a:lumOff val="0"/>
            <a:alphaOff val="0"/>
          </a:schemeClr>
        </a:solidFill>
        <a:ln>
          <a:noFill/>
        </a:ln>
        <a:effectLst>
          <a:outerShdw blurRad="50800" dist="15875" dir="5400000" algn="ctr" rotWithShape="0">
            <a:srgbClr val="000000">
              <a:alpha val="68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25730" tIns="62865" rIns="125730" bIns="62865" numCol="1" spcCol="1270" anchor="ctr" anchorCtr="0">
          <a:noAutofit/>
        </a:bodyPr>
        <a:lstStyle/>
        <a:p>
          <a:pPr marL="0" lvl="0" indent="0" algn="ctr" defTabSz="1466850">
            <a:lnSpc>
              <a:spcPct val="90000"/>
            </a:lnSpc>
            <a:spcBef>
              <a:spcPct val="0"/>
            </a:spcBef>
            <a:spcAft>
              <a:spcPct val="35000"/>
            </a:spcAft>
            <a:buNone/>
          </a:pPr>
          <a:r>
            <a:rPr lang="es-HN" sz="3300" kern="1200" dirty="0"/>
            <a:t>Confidencialidad del voto</a:t>
          </a:r>
        </a:p>
      </dsp:txBody>
      <dsp:txXfrm>
        <a:off x="74390" y="1676774"/>
        <a:ext cx="3373374" cy="1375101"/>
      </dsp:txXfrm>
    </dsp:sp>
    <dsp:sp modelId="{F21626D0-9E87-4D46-81FB-14E9597277EB}">
      <dsp:nvSpPr>
        <dsp:cNvPr id="0" name=""/>
        <dsp:cNvSpPr/>
      </dsp:nvSpPr>
      <dsp:spPr>
        <a:xfrm rot="5400000">
          <a:off x="6043406" y="833596"/>
          <a:ext cx="1219105" cy="6261608"/>
        </a:xfrm>
        <a:prstGeom prst="round2SameRect">
          <a:avLst/>
        </a:prstGeom>
        <a:solidFill>
          <a:schemeClr val="accent4">
            <a:tint val="40000"/>
            <a:alpha val="90000"/>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68580" tIns="34290" rIns="68580" bIns="34290" numCol="1" spcCol="1270" anchor="ctr" anchorCtr="0">
          <a:noAutofit/>
        </a:bodyPr>
        <a:lstStyle/>
        <a:p>
          <a:pPr marL="171450" lvl="1" indent="-171450" algn="l" defTabSz="800100">
            <a:lnSpc>
              <a:spcPct val="90000"/>
            </a:lnSpc>
            <a:spcBef>
              <a:spcPct val="0"/>
            </a:spcBef>
            <a:spcAft>
              <a:spcPct val="15000"/>
            </a:spcAft>
            <a:buChar char="•"/>
          </a:pPr>
          <a:r>
            <a:rPr lang="es-HN" sz="1800" kern="1200" dirty="0"/>
            <a:t>Del proceso de votación.</a:t>
          </a:r>
        </a:p>
      </dsp:txBody>
      <dsp:txXfrm rot="-5400000">
        <a:off x="3522155" y="3414359"/>
        <a:ext cx="6202096" cy="1100081"/>
      </dsp:txXfrm>
    </dsp:sp>
    <dsp:sp modelId="{CF090329-FF1C-4199-904F-3FBEA0F09005}">
      <dsp:nvSpPr>
        <dsp:cNvPr id="0" name=""/>
        <dsp:cNvSpPr/>
      </dsp:nvSpPr>
      <dsp:spPr>
        <a:xfrm>
          <a:off x="0" y="3202459"/>
          <a:ext cx="3522154" cy="1523881"/>
        </a:xfrm>
        <a:prstGeom prst="roundRect">
          <a:avLst/>
        </a:prstGeom>
        <a:solidFill>
          <a:schemeClr val="accent4">
            <a:hueOff val="0"/>
            <a:satOff val="0"/>
            <a:lumOff val="0"/>
            <a:alphaOff val="0"/>
          </a:schemeClr>
        </a:solidFill>
        <a:ln>
          <a:noFill/>
        </a:ln>
        <a:effectLst>
          <a:outerShdw blurRad="50800" dist="15875" dir="5400000" algn="ctr" rotWithShape="0">
            <a:srgbClr val="000000">
              <a:alpha val="68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25730" tIns="62865" rIns="125730" bIns="62865" numCol="1" spcCol="1270" anchor="ctr" anchorCtr="0">
          <a:noAutofit/>
        </a:bodyPr>
        <a:lstStyle/>
        <a:p>
          <a:pPr marL="0" lvl="0" indent="0" algn="ctr" defTabSz="1466850">
            <a:lnSpc>
              <a:spcPct val="90000"/>
            </a:lnSpc>
            <a:spcBef>
              <a:spcPct val="0"/>
            </a:spcBef>
            <a:spcAft>
              <a:spcPct val="35000"/>
            </a:spcAft>
            <a:buNone/>
          </a:pPr>
          <a:r>
            <a:rPr lang="es-HN" sz="3300" kern="1200" dirty="0"/>
            <a:t>Trazabilidad</a:t>
          </a:r>
        </a:p>
      </dsp:txBody>
      <dsp:txXfrm>
        <a:off x="74390" y="3276849"/>
        <a:ext cx="3373374" cy="1375101"/>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4F507A8-7441-44ED-A6C7-7A1A5342A58A}">
      <dsp:nvSpPr>
        <dsp:cNvPr id="0" name=""/>
        <dsp:cNvSpPr/>
      </dsp:nvSpPr>
      <dsp:spPr>
        <a:xfrm>
          <a:off x="-5312936" y="-813654"/>
          <a:ext cx="6326461" cy="6326461"/>
        </a:xfrm>
        <a:prstGeom prst="blockArc">
          <a:avLst>
            <a:gd name="adj1" fmla="val 18900000"/>
            <a:gd name="adj2" fmla="val 2700000"/>
            <a:gd name="adj3" fmla="val 341"/>
          </a:avLst>
        </a:prstGeom>
        <a:noFill/>
        <a:ln w="12700" cap="flat" cmpd="sng" algn="ctr">
          <a:solidFill>
            <a:schemeClr val="accent2">
              <a:hueOff val="0"/>
              <a:satOff val="0"/>
              <a:lumOff val="0"/>
              <a:alphaOff val="0"/>
            </a:schemeClr>
          </a:solidFill>
          <a:prstDash val="solid"/>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DE5B0840-88F6-4AC0-BE9E-D0179C444CA3}">
      <dsp:nvSpPr>
        <dsp:cNvPr id="0" name=""/>
        <dsp:cNvSpPr/>
      </dsp:nvSpPr>
      <dsp:spPr>
        <a:xfrm>
          <a:off x="530634" y="361270"/>
          <a:ext cx="9616074" cy="722917"/>
        </a:xfrm>
        <a:prstGeom prst="rect">
          <a:avLst/>
        </a:prstGeom>
        <a:solidFill>
          <a:schemeClr val="accent2">
            <a:hueOff val="0"/>
            <a:satOff val="0"/>
            <a:lumOff val="0"/>
            <a:alphaOff val="0"/>
          </a:schemeClr>
        </a:solidFill>
        <a:ln>
          <a:noFill/>
        </a:ln>
        <a:effectLst>
          <a:outerShdw blurRad="50800" dist="15875" dir="5400000" algn="ctr" rotWithShape="0">
            <a:srgbClr val="000000">
              <a:alpha val="68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573816" tIns="45720" rIns="45720" bIns="45720" numCol="1" spcCol="1270" anchor="ctr" anchorCtr="0">
          <a:noAutofit/>
        </a:bodyPr>
        <a:lstStyle/>
        <a:p>
          <a:pPr marL="0" lvl="0" indent="0" algn="l" defTabSz="800100">
            <a:lnSpc>
              <a:spcPct val="90000"/>
            </a:lnSpc>
            <a:spcBef>
              <a:spcPct val="0"/>
            </a:spcBef>
            <a:spcAft>
              <a:spcPct val="35000"/>
            </a:spcAft>
            <a:buNone/>
          </a:pPr>
          <a:r>
            <a:rPr lang="es-HN" sz="1800" kern="1200" dirty="0"/>
            <a:t>La validez de los algoritmos criptográficos empleados</a:t>
          </a:r>
        </a:p>
      </dsp:txBody>
      <dsp:txXfrm>
        <a:off x="530634" y="361270"/>
        <a:ext cx="9616074" cy="722917"/>
      </dsp:txXfrm>
    </dsp:sp>
    <dsp:sp modelId="{F13ADE0D-AF4B-43C7-9C4C-FD8BA5EB6BF7}">
      <dsp:nvSpPr>
        <dsp:cNvPr id="0" name=""/>
        <dsp:cNvSpPr/>
      </dsp:nvSpPr>
      <dsp:spPr>
        <a:xfrm>
          <a:off x="78810" y="270906"/>
          <a:ext cx="903647" cy="903647"/>
        </a:xfrm>
        <a:prstGeom prst="ellipse">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z="300000" contourW="12700" prstMaterial="flat">
          <a:bevelT w="177800" h="254000"/>
          <a:bevelB w="152400"/>
        </a:sp3d>
      </dsp:spPr>
      <dsp:style>
        <a:lnRef idx="0">
          <a:scrgbClr r="0" g="0" b="0"/>
        </a:lnRef>
        <a:fillRef idx="1">
          <a:scrgbClr r="0" g="0" b="0"/>
        </a:fillRef>
        <a:effectRef idx="0">
          <a:scrgbClr r="0" g="0" b="0"/>
        </a:effectRef>
        <a:fontRef idx="minor"/>
      </dsp:style>
    </dsp:sp>
    <dsp:sp modelId="{B2ACD3A4-785A-4CB5-8F4F-241F8D9E6607}">
      <dsp:nvSpPr>
        <dsp:cNvPr id="0" name=""/>
        <dsp:cNvSpPr/>
      </dsp:nvSpPr>
      <dsp:spPr>
        <a:xfrm>
          <a:off x="945099" y="1445835"/>
          <a:ext cx="9201609" cy="722917"/>
        </a:xfrm>
        <a:prstGeom prst="rect">
          <a:avLst/>
        </a:prstGeom>
        <a:solidFill>
          <a:schemeClr val="accent3">
            <a:hueOff val="0"/>
            <a:satOff val="0"/>
            <a:lumOff val="0"/>
            <a:alphaOff val="0"/>
          </a:schemeClr>
        </a:solidFill>
        <a:ln>
          <a:noFill/>
        </a:ln>
        <a:effectLst>
          <a:outerShdw blurRad="50800" dist="15875" dir="5400000" algn="ctr" rotWithShape="0">
            <a:srgbClr val="000000">
              <a:alpha val="68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573816" tIns="45720" rIns="45720" bIns="45720" numCol="1" spcCol="1270" anchor="ctr" anchorCtr="0">
          <a:noAutofit/>
        </a:bodyPr>
        <a:lstStyle/>
        <a:p>
          <a:pPr marL="0" lvl="0" indent="0" algn="l" defTabSz="800100">
            <a:lnSpc>
              <a:spcPct val="90000"/>
            </a:lnSpc>
            <a:spcBef>
              <a:spcPct val="0"/>
            </a:spcBef>
            <a:spcAft>
              <a:spcPct val="35000"/>
            </a:spcAft>
            <a:buNone/>
          </a:pPr>
          <a:r>
            <a:rPr lang="es-HN" sz="1800" kern="1200" dirty="0"/>
            <a:t>La correcta implementación de los algoritmos y protocolos por parte de los fabricantes de software</a:t>
          </a:r>
        </a:p>
      </dsp:txBody>
      <dsp:txXfrm>
        <a:off x="945099" y="1445835"/>
        <a:ext cx="9201609" cy="722917"/>
      </dsp:txXfrm>
    </dsp:sp>
    <dsp:sp modelId="{A4EBEB81-EAFE-46F0-BC4F-F6655670889C}">
      <dsp:nvSpPr>
        <dsp:cNvPr id="0" name=""/>
        <dsp:cNvSpPr/>
      </dsp:nvSpPr>
      <dsp:spPr>
        <a:xfrm>
          <a:off x="493276" y="1355470"/>
          <a:ext cx="903647" cy="903647"/>
        </a:xfrm>
        <a:prstGeom prst="ellipse">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z="300000" contourW="12700" prstMaterial="flat">
          <a:bevelT w="177800" h="254000"/>
          <a:bevelB w="152400"/>
        </a:sp3d>
      </dsp:spPr>
      <dsp:style>
        <a:lnRef idx="0">
          <a:scrgbClr r="0" g="0" b="0"/>
        </a:lnRef>
        <a:fillRef idx="1">
          <a:scrgbClr r="0" g="0" b="0"/>
        </a:fillRef>
        <a:effectRef idx="0">
          <a:scrgbClr r="0" g="0" b="0"/>
        </a:effectRef>
        <a:fontRef idx="minor"/>
      </dsp:style>
    </dsp:sp>
    <dsp:sp modelId="{08D2364E-B589-4290-848D-0B212C4C9248}">
      <dsp:nvSpPr>
        <dsp:cNvPr id="0" name=""/>
        <dsp:cNvSpPr/>
      </dsp:nvSpPr>
      <dsp:spPr>
        <a:xfrm>
          <a:off x="945099" y="2530399"/>
          <a:ext cx="9201609" cy="722917"/>
        </a:xfrm>
        <a:prstGeom prst="rect">
          <a:avLst/>
        </a:prstGeom>
        <a:solidFill>
          <a:schemeClr val="accent4">
            <a:hueOff val="0"/>
            <a:satOff val="0"/>
            <a:lumOff val="0"/>
            <a:alphaOff val="0"/>
          </a:schemeClr>
        </a:solidFill>
        <a:ln>
          <a:noFill/>
        </a:ln>
        <a:effectLst>
          <a:outerShdw blurRad="50800" dist="15875" dir="5400000" algn="ctr" rotWithShape="0">
            <a:srgbClr val="000000">
              <a:alpha val="68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573816" tIns="45720" rIns="45720" bIns="45720" numCol="1" spcCol="1270" anchor="ctr" anchorCtr="0">
          <a:noAutofit/>
        </a:bodyPr>
        <a:lstStyle/>
        <a:p>
          <a:pPr marL="0" lvl="0" indent="0" algn="l" defTabSz="800100">
            <a:lnSpc>
              <a:spcPct val="90000"/>
            </a:lnSpc>
            <a:spcBef>
              <a:spcPct val="0"/>
            </a:spcBef>
            <a:spcAft>
              <a:spcPct val="35000"/>
            </a:spcAft>
            <a:buNone/>
          </a:pPr>
          <a:r>
            <a:rPr lang="es-HN" sz="1800" kern="1200" dirty="0"/>
            <a:t>El tamaño de las claves empleadas en los algoritmos criptográficos. El numero de bits utilizados para construir las claves determinan la robustez de los algoritmos</a:t>
          </a:r>
        </a:p>
      </dsp:txBody>
      <dsp:txXfrm>
        <a:off x="945099" y="2530399"/>
        <a:ext cx="9201609" cy="722917"/>
      </dsp:txXfrm>
    </dsp:sp>
    <dsp:sp modelId="{2BC8A82B-B20F-4C8D-8ED5-D5E51D90FF3C}">
      <dsp:nvSpPr>
        <dsp:cNvPr id="0" name=""/>
        <dsp:cNvSpPr/>
      </dsp:nvSpPr>
      <dsp:spPr>
        <a:xfrm>
          <a:off x="493276" y="2440035"/>
          <a:ext cx="903647" cy="903647"/>
        </a:xfrm>
        <a:prstGeom prst="ellipse">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z="300000" contourW="12700" prstMaterial="flat">
          <a:bevelT w="177800" h="254000"/>
          <a:bevelB w="152400"/>
        </a:sp3d>
      </dsp:spPr>
      <dsp:style>
        <a:lnRef idx="0">
          <a:scrgbClr r="0" g="0" b="0"/>
        </a:lnRef>
        <a:fillRef idx="1">
          <a:scrgbClr r="0" g="0" b="0"/>
        </a:fillRef>
        <a:effectRef idx="0">
          <a:scrgbClr r="0" g="0" b="0"/>
        </a:effectRef>
        <a:fontRef idx="minor"/>
      </dsp:style>
    </dsp:sp>
    <dsp:sp modelId="{98E37521-DB56-4D04-A60A-924F29C48F13}">
      <dsp:nvSpPr>
        <dsp:cNvPr id="0" name=""/>
        <dsp:cNvSpPr/>
      </dsp:nvSpPr>
      <dsp:spPr>
        <a:xfrm>
          <a:off x="530634" y="3614964"/>
          <a:ext cx="9616074" cy="722917"/>
        </a:xfrm>
        <a:prstGeom prst="rect">
          <a:avLst/>
        </a:prstGeom>
        <a:solidFill>
          <a:schemeClr val="accent5">
            <a:hueOff val="0"/>
            <a:satOff val="0"/>
            <a:lumOff val="0"/>
            <a:alphaOff val="0"/>
          </a:schemeClr>
        </a:solidFill>
        <a:ln>
          <a:noFill/>
        </a:ln>
        <a:effectLst>
          <a:outerShdw blurRad="50800" dist="15875" dir="5400000" algn="ctr" rotWithShape="0">
            <a:srgbClr val="000000">
              <a:alpha val="68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573816" tIns="45720" rIns="45720" bIns="45720" numCol="1" spcCol="1270" anchor="ctr" anchorCtr="0">
          <a:noAutofit/>
        </a:bodyPr>
        <a:lstStyle/>
        <a:p>
          <a:pPr marL="0" lvl="0" indent="0" algn="l" defTabSz="800100">
            <a:lnSpc>
              <a:spcPct val="90000"/>
            </a:lnSpc>
            <a:spcBef>
              <a:spcPct val="0"/>
            </a:spcBef>
            <a:spcAft>
              <a:spcPct val="35000"/>
            </a:spcAft>
            <a:buNone/>
          </a:pPr>
          <a:r>
            <a:rPr lang="es-HN" sz="1800" kern="1200" dirty="0"/>
            <a:t>La confianza depositada en el proceso de generación y distribución de la pareja de claves de cada usuario y de los certificados digitales para lo cual resulta fundamental el papel de una infraestructura de clave publica PKI</a:t>
          </a:r>
        </a:p>
      </dsp:txBody>
      <dsp:txXfrm>
        <a:off x="530634" y="3614964"/>
        <a:ext cx="9616074" cy="722917"/>
      </dsp:txXfrm>
    </dsp:sp>
    <dsp:sp modelId="{48A6042E-5CFC-4018-BE00-BBAB038748D6}">
      <dsp:nvSpPr>
        <dsp:cNvPr id="0" name=""/>
        <dsp:cNvSpPr/>
      </dsp:nvSpPr>
      <dsp:spPr>
        <a:xfrm>
          <a:off x="78810" y="3524599"/>
          <a:ext cx="903647" cy="903647"/>
        </a:xfrm>
        <a:prstGeom prst="ellipse">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z="300000" contourW="12700" prstMaterial="flat">
          <a:bevelT w="177800" h="254000"/>
          <a:bevelB w="152400"/>
        </a:sp3d>
      </dsp:spPr>
      <dsp:style>
        <a:lnRef idx="0">
          <a:scrgbClr r="0" g="0" b="0"/>
        </a:lnRef>
        <a:fillRef idx="1">
          <a:scrgbClr r="0" g="0" b="0"/>
        </a:fillRef>
        <a:effectRef idx="0">
          <a:scrgbClr r="0" g="0" b="0"/>
        </a:effectRef>
        <a:fontRef idx="minor"/>
      </dsp:style>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403B69-EEEF-4503-B44B-EC5F29853B5E}">
      <dsp:nvSpPr>
        <dsp:cNvPr id="0" name=""/>
        <dsp:cNvSpPr/>
      </dsp:nvSpPr>
      <dsp:spPr>
        <a:xfrm rot="5400000">
          <a:off x="6014327" y="-2330096"/>
          <a:ext cx="1277261" cy="6261608"/>
        </a:xfrm>
        <a:prstGeom prst="round2SameRect">
          <a:avLst/>
        </a:prstGeom>
        <a:solidFill>
          <a:schemeClr val="accent2">
            <a:tint val="40000"/>
            <a:alpha val="90000"/>
            <a:hueOff val="0"/>
            <a:satOff val="0"/>
            <a:lumOff val="0"/>
            <a:alphaOff val="0"/>
          </a:schemeClr>
        </a:solidFill>
        <a:ln w="9525" cap="flat" cmpd="sng" algn="ctr">
          <a:solidFill>
            <a:schemeClr val="accent2">
              <a:tint val="40000"/>
              <a:alpha val="90000"/>
              <a:hueOff val="0"/>
              <a:satOff val="0"/>
              <a:lumOff val="0"/>
              <a:alphaOff val="0"/>
            </a:schemeClr>
          </a:solidFill>
          <a:prstDash val="solid"/>
        </a:ln>
        <a:effectLst>
          <a:outerShdw blurRad="50800" dist="15875" dir="5400000" algn="ctr" rotWithShape="0">
            <a:srgbClr val="000000">
              <a:alpha val="68000"/>
            </a:srgbClr>
          </a:outerShdw>
        </a:effectLst>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91440" tIns="45720" rIns="91440" bIns="45720" numCol="1" spcCol="1270" anchor="ctr" anchorCtr="0">
          <a:noAutofit/>
        </a:bodyPr>
        <a:lstStyle/>
        <a:p>
          <a:pPr marL="171450" lvl="1" indent="-171450" algn="l" defTabSz="711200">
            <a:lnSpc>
              <a:spcPct val="90000"/>
            </a:lnSpc>
            <a:spcBef>
              <a:spcPct val="0"/>
            </a:spcBef>
            <a:spcAft>
              <a:spcPct val="15000"/>
            </a:spcAft>
            <a:buChar char="•"/>
          </a:pPr>
          <a:r>
            <a:rPr lang="es-ES" sz="1600" b="1" kern="1200" dirty="0"/>
            <a:t>Generación de una firma para un documento</a:t>
          </a:r>
        </a:p>
        <a:p>
          <a:pPr marL="171450" lvl="1" indent="-171450" algn="l" defTabSz="711200">
            <a:lnSpc>
              <a:spcPct val="90000"/>
            </a:lnSpc>
            <a:spcBef>
              <a:spcPct val="0"/>
            </a:spcBef>
            <a:spcAft>
              <a:spcPct val="15000"/>
            </a:spcAft>
            <a:buChar char="•"/>
          </a:pPr>
          <a:r>
            <a:rPr lang="es-ES" sz="1600" b="1" kern="1200" dirty="0"/>
            <a:t>Consiste en la producción, bajo petición de un usuario, de una firma para un solo documento de acuerdo con una política de firma electrónica.</a:t>
          </a:r>
        </a:p>
      </dsp:txBody>
      <dsp:txXfrm rot="-5400000">
        <a:off x="3522154" y="224428"/>
        <a:ext cx="6199257" cy="1152559"/>
      </dsp:txXfrm>
    </dsp:sp>
    <dsp:sp modelId="{43B65C28-473A-4AB8-8BB1-B95268097C7C}">
      <dsp:nvSpPr>
        <dsp:cNvPr id="0" name=""/>
        <dsp:cNvSpPr/>
      </dsp:nvSpPr>
      <dsp:spPr>
        <a:xfrm>
          <a:off x="0" y="2419"/>
          <a:ext cx="3522154" cy="1596577"/>
        </a:xfrm>
        <a:prstGeom prst="roundRect">
          <a:avLst/>
        </a:prstGeom>
        <a:gradFill rotWithShape="0">
          <a:gsLst>
            <a:gs pos="0">
              <a:schemeClr val="accent2">
                <a:hueOff val="0"/>
                <a:satOff val="0"/>
                <a:lumOff val="0"/>
                <a:alphaOff val="0"/>
                <a:tint val="85000"/>
                <a:shade val="98000"/>
                <a:satMod val="110000"/>
                <a:lumMod val="103000"/>
              </a:schemeClr>
            </a:gs>
            <a:gs pos="50000">
              <a:schemeClr val="accent2">
                <a:hueOff val="0"/>
                <a:satOff val="0"/>
                <a:lumOff val="0"/>
                <a:alphaOff val="0"/>
                <a:shade val="85000"/>
                <a:satMod val="105000"/>
                <a:lumMod val="100000"/>
              </a:schemeClr>
            </a:gs>
            <a:gs pos="100000">
              <a:schemeClr val="accent2">
                <a:hueOff val="0"/>
                <a:satOff val="0"/>
                <a:lumOff val="0"/>
                <a:alphaOff val="0"/>
                <a:shade val="60000"/>
                <a:satMod val="120000"/>
                <a:lumMod val="100000"/>
              </a:schemeClr>
            </a:gs>
          </a:gsLst>
          <a:lin ang="5400000" scaled="0"/>
        </a:gradFill>
        <a:ln>
          <a:noFill/>
        </a:ln>
        <a:effectLst>
          <a:outerShdw blurRad="50800" dist="15875" dir="5400000" algn="ctr" rotWithShape="0">
            <a:srgbClr val="000000">
              <a:alpha val="68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71450" tIns="85725" rIns="171450" bIns="85725" numCol="1" spcCol="1270" anchor="ctr" anchorCtr="0">
          <a:noAutofit/>
        </a:bodyPr>
        <a:lstStyle/>
        <a:p>
          <a:pPr marL="0" lvl="0" indent="0" algn="ctr" defTabSz="2000250">
            <a:lnSpc>
              <a:spcPct val="90000"/>
            </a:lnSpc>
            <a:spcBef>
              <a:spcPct val="0"/>
            </a:spcBef>
            <a:spcAft>
              <a:spcPct val="35000"/>
            </a:spcAft>
            <a:buNone/>
          </a:pPr>
          <a:r>
            <a:rPr lang="es-ES" sz="4500" kern="1200" dirty="0"/>
            <a:t>Firma simple</a:t>
          </a:r>
        </a:p>
      </dsp:txBody>
      <dsp:txXfrm>
        <a:off x="77938" y="80357"/>
        <a:ext cx="3366278" cy="1440701"/>
      </dsp:txXfrm>
    </dsp:sp>
    <dsp:sp modelId="{FC5BF59B-AB58-4F43-A96A-63C94C95D4B2}">
      <dsp:nvSpPr>
        <dsp:cNvPr id="0" name=""/>
        <dsp:cNvSpPr/>
      </dsp:nvSpPr>
      <dsp:spPr>
        <a:xfrm rot="5400000">
          <a:off x="6014327" y="-653690"/>
          <a:ext cx="1277261" cy="6261608"/>
        </a:xfrm>
        <a:prstGeom prst="round2SameRect">
          <a:avLst/>
        </a:prstGeom>
        <a:solidFill>
          <a:schemeClr val="accent3">
            <a:tint val="40000"/>
            <a:alpha val="90000"/>
            <a:hueOff val="0"/>
            <a:satOff val="0"/>
            <a:lumOff val="0"/>
            <a:alphaOff val="0"/>
          </a:schemeClr>
        </a:solidFill>
        <a:ln w="9525" cap="flat" cmpd="sng" algn="ctr">
          <a:solidFill>
            <a:schemeClr val="accent3">
              <a:tint val="40000"/>
              <a:alpha val="90000"/>
              <a:hueOff val="0"/>
              <a:satOff val="0"/>
              <a:lumOff val="0"/>
              <a:alphaOff val="0"/>
            </a:schemeClr>
          </a:solidFill>
          <a:prstDash val="solid"/>
        </a:ln>
        <a:effectLst>
          <a:outerShdw blurRad="50800" dist="15875" dir="5400000" algn="ctr" rotWithShape="0">
            <a:srgbClr val="000000">
              <a:alpha val="68000"/>
            </a:srgbClr>
          </a:outerShdw>
        </a:effectLst>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57150" tIns="28575" rIns="57150" bIns="28575" numCol="1" spcCol="1270" anchor="ctr" anchorCtr="0">
          <a:noAutofit/>
        </a:bodyPr>
        <a:lstStyle/>
        <a:p>
          <a:pPr marL="114300" lvl="1" indent="-114300" algn="l" defTabSz="666750">
            <a:lnSpc>
              <a:spcPct val="90000"/>
            </a:lnSpc>
            <a:spcBef>
              <a:spcPct val="0"/>
            </a:spcBef>
            <a:spcAft>
              <a:spcPct val="15000"/>
            </a:spcAft>
            <a:buChar char="•"/>
          </a:pPr>
          <a:r>
            <a:rPr lang="es-ES" sz="1500" b="1" kern="1200" dirty="0"/>
            <a:t>Generación de una firma para una serie de documentos</a:t>
          </a:r>
        </a:p>
        <a:p>
          <a:pPr marL="114300" lvl="1" indent="-114300" algn="l" defTabSz="666750">
            <a:lnSpc>
              <a:spcPct val="90000"/>
            </a:lnSpc>
            <a:spcBef>
              <a:spcPct val="0"/>
            </a:spcBef>
            <a:spcAft>
              <a:spcPct val="15000"/>
            </a:spcAft>
            <a:buChar char="•"/>
          </a:pPr>
          <a:r>
            <a:rPr lang="es-ES" sz="1500" b="1" kern="1200" dirty="0"/>
            <a:t>Consiste en la producción , bajo petición de un usuario, de una firma para una serie de documentos, de acuerdo con una determinada política de firma electrónica, de modo que la firma garantiza todos los documentos a la vez en el orden seriado exacto en que se encuentran </a:t>
          </a:r>
        </a:p>
      </dsp:txBody>
      <dsp:txXfrm rot="-5400000">
        <a:off x="3522154" y="1900834"/>
        <a:ext cx="6199257" cy="1152559"/>
      </dsp:txXfrm>
    </dsp:sp>
    <dsp:sp modelId="{5FB38AA4-B4A1-467D-9388-6597938DB231}">
      <dsp:nvSpPr>
        <dsp:cNvPr id="0" name=""/>
        <dsp:cNvSpPr/>
      </dsp:nvSpPr>
      <dsp:spPr>
        <a:xfrm>
          <a:off x="0" y="1678825"/>
          <a:ext cx="3522154" cy="1596577"/>
        </a:xfrm>
        <a:prstGeom prst="roundRect">
          <a:avLst/>
        </a:prstGeom>
        <a:gradFill rotWithShape="0">
          <a:gsLst>
            <a:gs pos="0">
              <a:schemeClr val="accent3">
                <a:hueOff val="0"/>
                <a:satOff val="0"/>
                <a:lumOff val="0"/>
                <a:alphaOff val="0"/>
                <a:tint val="85000"/>
                <a:shade val="98000"/>
                <a:satMod val="110000"/>
                <a:lumMod val="103000"/>
              </a:schemeClr>
            </a:gs>
            <a:gs pos="50000">
              <a:schemeClr val="accent3">
                <a:hueOff val="0"/>
                <a:satOff val="0"/>
                <a:lumOff val="0"/>
                <a:alphaOff val="0"/>
                <a:shade val="85000"/>
                <a:satMod val="105000"/>
                <a:lumMod val="100000"/>
              </a:schemeClr>
            </a:gs>
            <a:gs pos="100000">
              <a:schemeClr val="accent3">
                <a:hueOff val="0"/>
                <a:satOff val="0"/>
                <a:lumOff val="0"/>
                <a:alphaOff val="0"/>
                <a:shade val="60000"/>
                <a:satMod val="120000"/>
                <a:lumMod val="100000"/>
              </a:schemeClr>
            </a:gs>
          </a:gsLst>
          <a:lin ang="5400000" scaled="0"/>
        </a:gradFill>
        <a:ln>
          <a:noFill/>
        </a:ln>
        <a:effectLst>
          <a:outerShdw blurRad="50800" dist="15875" dir="5400000" algn="ctr" rotWithShape="0">
            <a:srgbClr val="000000">
              <a:alpha val="68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71450" tIns="85725" rIns="171450" bIns="85725" numCol="1" spcCol="1270" anchor="ctr" anchorCtr="0">
          <a:noAutofit/>
        </a:bodyPr>
        <a:lstStyle/>
        <a:p>
          <a:pPr marL="0" lvl="0" indent="0" algn="ctr" defTabSz="2000250">
            <a:lnSpc>
              <a:spcPct val="90000"/>
            </a:lnSpc>
            <a:spcBef>
              <a:spcPct val="0"/>
            </a:spcBef>
            <a:spcAft>
              <a:spcPct val="35000"/>
            </a:spcAft>
            <a:buNone/>
          </a:pPr>
          <a:r>
            <a:rPr lang="es-ES" sz="4500" kern="1200" dirty="0"/>
            <a:t>Firma de lotes</a:t>
          </a:r>
        </a:p>
      </dsp:txBody>
      <dsp:txXfrm>
        <a:off x="77938" y="1756763"/>
        <a:ext cx="3366278" cy="1440701"/>
      </dsp:txXfrm>
    </dsp:sp>
    <dsp:sp modelId="{695011B5-6CAD-4109-8128-4F9628D23667}">
      <dsp:nvSpPr>
        <dsp:cNvPr id="0" name=""/>
        <dsp:cNvSpPr/>
      </dsp:nvSpPr>
      <dsp:spPr>
        <a:xfrm rot="5400000">
          <a:off x="6014327" y="1022716"/>
          <a:ext cx="1277261" cy="6261608"/>
        </a:xfrm>
        <a:prstGeom prst="round2SameRect">
          <a:avLst/>
        </a:prstGeom>
        <a:solidFill>
          <a:schemeClr val="accent4">
            <a:tint val="40000"/>
            <a:alpha val="90000"/>
            <a:hueOff val="0"/>
            <a:satOff val="0"/>
            <a:lumOff val="0"/>
            <a:alphaOff val="0"/>
          </a:schemeClr>
        </a:solidFill>
        <a:ln w="9525" cap="flat" cmpd="sng" algn="ctr">
          <a:solidFill>
            <a:schemeClr val="accent4">
              <a:tint val="40000"/>
              <a:alpha val="90000"/>
              <a:hueOff val="0"/>
              <a:satOff val="0"/>
              <a:lumOff val="0"/>
              <a:alphaOff val="0"/>
            </a:schemeClr>
          </a:solidFill>
          <a:prstDash val="solid"/>
        </a:ln>
        <a:effectLst>
          <a:outerShdw blurRad="50800" dist="15875" dir="5400000" algn="ctr" rotWithShape="0">
            <a:srgbClr val="000000">
              <a:alpha val="68000"/>
            </a:srgbClr>
          </a:outerShdw>
        </a:effectLst>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57150" tIns="28575" rIns="57150" bIns="28575" numCol="1" spcCol="1270" anchor="ctr" anchorCtr="0">
          <a:noAutofit/>
        </a:bodyPr>
        <a:lstStyle/>
        <a:p>
          <a:pPr marL="114300" lvl="1" indent="-114300" algn="l" defTabSz="666750">
            <a:lnSpc>
              <a:spcPct val="90000"/>
            </a:lnSpc>
            <a:spcBef>
              <a:spcPct val="0"/>
            </a:spcBef>
            <a:spcAft>
              <a:spcPct val="15000"/>
            </a:spcAft>
            <a:buChar char="•"/>
          </a:pPr>
          <a:r>
            <a:rPr lang="es-ES" sz="1500" b="1" kern="1200" dirty="0"/>
            <a:t>Generación de una serie de firmas  para una serie de documentos</a:t>
          </a:r>
        </a:p>
        <a:p>
          <a:pPr marL="114300" lvl="1" indent="-114300" algn="l" defTabSz="666750">
            <a:lnSpc>
              <a:spcPct val="90000"/>
            </a:lnSpc>
            <a:spcBef>
              <a:spcPct val="0"/>
            </a:spcBef>
            <a:spcAft>
              <a:spcPct val="15000"/>
            </a:spcAft>
            <a:buChar char="•"/>
          </a:pPr>
          <a:r>
            <a:rPr lang="es-ES" sz="1500" b="1" kern="1200" dirty="0"/>
            <a:t>Consiste en la producción de una firma electrónica diferente para cada documento de la serie presentada de acuerdo con una determinada política de firma electrónica. </a:t>
          </a:r>
        </a:p>
      </dsp:txBody>
      <dsp:txXfrm rot="-5400000">
        <a:off x="3522154" y="3577241"/>
        <a:ext cx="6199257" cy="1152559"/>
      </dsp:txXfrm>
    </dsp:sp>
    <dsp:sp modelId="{FB200917-7494-4204-A52A-5911CD74836E}">
      <dsp:nvSpPr>
        <dsp:cNvPr id="0" name=""/>
        <dsp:cNvSpPr/>
      </dsp:nvSpPr>
      <dsp:spPr>
        <a:xfrm>
          <a:off x="0" y="3355231"/>
          <a:ext cx="3522154" cy="1596577"/>
        </a:xfrm>
        <a:prstGeom prst="roundRect">
          <a:avLst/>
        </a:prstGeom>
        <a:gradFill rotWithShape="0">
          <a:gsLst>
            <a:gs pos="0">
              <a:schemeClr val="accent4">
                <a:hueOff val="0"/>
                <a:satOff val="0"/>
                <a:lumOff val="0"/>
                <a:alphaOff val="0"/>
                <a:tint val="85000"/>
                <a:shade val="98000"/>
                <a:satMod val="110000"/>
                <a:lumMod val="103000"/>
              </a:schemeClr>
            </a:gs>
            <a:gs pos="50000">
              <a:schemeClr val="accent4">
                <a:hueOff val="0"/>
                <a:satOff val="0"/>
                <a:lumOff val="0"/>
                <a:alphaOff val="0"/>
                <a:shade val="85000"/>
                <a:satMod val="105000"/>
                <a:lumMod val="100000"/>
              </a:schemeClr>
            </a:gs>
            <a:gs pos="100000">
              <a:schemeClr val="accent4">
                <a:hueOff val="0"/>
                <a:satOff val="0"/>
                <a:lumOff val="0"/>
                <a:alphaOff val="0"/>
                <a:shade val="60000"/>
                <a:satMod val="120000"/>
                <a:lumMod val="100000"/>
              </a:schemeClr>
            </a:gs>
          </a:gsLst>
          <a:lin ang="5400000" scaled="0"/>
        </a:gradFill>
        <a:ln>
          <a:noFill/>
        </a:ln>
        <a:effectLst>
          <a:outerShdw blurRad="50800" dist="15875" dir="5400000" algn="ctr" rotWithShape="0">
            <a:srgbClr val="000000">
              <a:alpha val="68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71450" tIns="85725" rIns="171450" bIns="85725" numCol="1" spcCol="1270" anchor="ctr" anchorCtr="0">
          <a:noAutofit/>
        </a:bodyPr>
        <a:lstStyle/>
        <a:p>
          <a:pPr marL="0" lvl="0" indent="0" algn="ctr" defTabSz="2000250">
            <a:lnSpc>
              <a:spcPct val="90000"/>
            </a:lnSpc>
            <a:spcBef>
              <a:spcPct val="0"/>
            </a:spcBef>
            <a:spcAft>
              <a:spcPct val="35000"/>
            </a:spcAft>
            <a:buNone/>
          </a:pPr>
          <a:r>
            <a:rPr lang="es-ES" sz="4500" kern="1200" dirty="0"/>
            <a:t>Firma múltiple</a:t>
          </a:r>
        </a:p>
      </dsp:txBody>
      <dsp:txXfrm>
        <a:off x="77938" y="3433169"/>
        <a:ext cx="3366278" cy="1440701"/>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D436512-C5B2-4011-AC66-754A34619BD7}">
      <dsp:nvSpPr>
        <dsp:cNvPr id="0" name=""/>
        <dsp:cNvSpPr/>
      </dsp:nvSpPr>
      <dsp:spPr>
        <a:xfrm rot="5400000">
          <a:off x="5686303" y="-1922424"/>
          <a:ext cx="1933310" cy="6261608"/>
        </a:xfrm>
        <a:prstGeom prst="round2SameRect">
          <a:avLst/>
        </a:prstGeom>
        <a:solidFill>
          <a:schemeClr val="accent2">
            <a:tint val="40000"/>
            <a:alpha val="90000"/>
            <a:hueOff val="0"/>
            <a:satOff val="0"/>
            <a:lumOff val="0"/>
            <a:alphaOff val="0"/>
          </a:schemeClr>
        </a:solidFill>
        <a:ln w="9525" cap="flat" cmpd="sng" algn="ctr">
          <a:solidFill>
            <a:schemeClr val="accent2">
              <a:tint val="40000"/>
              <a:alpha val="90000"/>
              <a:hueOff val="0"/>
              <a:satOff val="0"/>
              <a:lumOff val="0"/>
              <a:alphaOff val="0"/>
            </a:schemeClr>
          </a:solidFill>
          <a:prstDash val="solid"/>
        </a:ln>
        <a:effectLst>
          <a:outerShdw blurRad="50800" dist="15875" dir="5400000" algn="ctr" rotWithShape="0">
            <a:srgbClr val="000000">
              <a:alpha val="68000"/>
            </a:srgbClr>
          </a:outerShdw>
        </a:effectLst>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72390" tIns="36195" rIns="72390" bIns="36195" numCol="1" spcCol="1270" anchor="ctr" anchorCtr="0">
          <a:noAutofit/>
        </a:bodyPr>
        <a:lstStyle/>
        <a:p>
          <a:pPr marL="171450" lvl="1" indent="-171450" algn="l" defTabSz="844550">
            <a:lnSpc>
              <a:spcPct val="90000"/>
            </a:lnSpc>
            <a:spcBef>
              <a:spcPct val="0"/>
            </a:spcBef>
            <a:spcAft>
              <a:spcPct val="15000"/>
            </a:spcAft>
            <a:buChar char="•"/>
          </a:pPr>
          <a:r>
            <a:rPr lang="es-ES" sz="1900" kern="1200" dirty="0"/>
            <a:t>Generación de una firma para un documento- tipo</a:t>
          </a:r>
        </a:p>
        <a:p>
          <a:pPr marL="171450" lvl="1" indent="-171450" algn="l" defTabSz="844550">
            <a:lnSpc>
              <a:spcPct val="90000"/>
            </a:lnSpc>
            <a:spcBef>
              <a:spcPct val="0"/>
            </a:spcBef>
            <a:spcAft>
              <a:spcPct val="15000"/>
            </a:spcAft>
            <a:buChar char="•"/>
          </a:pPr>
          <a:r>
            <a:rPr lang="es-ES" sz="1900" kern="1200" dirty="0"/>
            <a:t>Consiste en la producción programada de una firma electrónica, de acuerdo con una determinada política de firma electrónica, siempre que se presente un documento perteneciente a un determinado tipo como podría ser una factura o una nota de gastos</a:t>
          </a:r>
        </a:p>
      </dsp:txBody>
      <dsp:txXfrm rot="-5400000">
        <a:off x="3522154" y="336101"/>
        <a:ext cx="6167232" cy="1744558"/>
      </dsp:txXfrm>
    </dsp:sp>
    <dsp:sp modelId="{A8DAA848-E557-4AF9-9BF3-F0381771616D}">
      <dsp:nvSpPr>
        <dsp:cNvPr id="0" name=""/>
        <dsp:cNvSpPr/>
      </dsp:nvSpPr>
      <dsp:spPr>
        <a:xfrm>
          <a:off x="0" y="60"/>
          <a:ext cx="3522154" cy="2416637"/>
        </a:xfrm>
        <a:prstGeom prst="roundRect">
          <a:avLst/>
        </a:prstGeom>
        <a:gradFill rotWithShape="0">
          <a:gsLst>
            <a:gs pos="0">
              <a:schemeClr val="accent2">
                <a:hueOff val="0"/>
                <a:satOff val="0"/>
                <a:lumOff val="0"/>
                <a:alphaOff val="0"/>
                <a:tint val="85000"/>
                <a:shade val="98000"/>
                <a:satMod val="110000"/>
                <a:lumMod val="103000"/>
              </a:schemeClr>
            </a:gs>
            <a:gs pos="50000">
              <a:schemeClr val="accent2">
                <a:hueOff val="0"/>
                <a:satOff val="0"/>
                <a:lumOff val="0"/>
                <a:alphaOff val="0"/>
                <a:shade val="85000"/>
                <a:satMod val="105000"/>
                <a:lumMod val="100000"/>
              </a:schemeClr>
            </a:gs>
            <a:gs pos="100000">
              <a:schemeClr val="accent2">
                <a:hueOff val="0"/>
                <a:satOff val="0"/>
                <a:lumOff val="0"/>
                <a:alphaOff val="0"/>
                <a:shade val="60000"/>
                <a:satMod val="120000"/>
                <a:lumMod val="100000"/>
              </a:schemeClr>
            </a:gs>
          </a:gsLst>
          <a:lin ang="5400000" scaled="0"/>
        </a:gradFill>
        <a:ln>
          <a:noFill/>
        </a:ln>
        <a:effectLst>
          <a:outerShdw blurRad="50800" dist="15875" dir="5400000" algn="ctr" rotWithShape="0">
            <a:srgbClr val="000000">
              <a:alpha val="68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79070" tIns="89535" rIns="179070" bIns="89535" numCol="1" spcCol="1270" anchor="ctr" anchorCtr="0">
          <a:noAutofit/>
        </a:bodyPr>
        <a:lstStyle/>
        <a:p>
          <a:pPr marL="0" lvl="0" indent="0" algn="ctr" defTabSz="2089150">
            <a:lnSpc>
              <a:spcPct val="90000"/>
            </a:lnSpc>
            <a:spcBef>
              <a:spcPct val="0"/>
            </a:spcBef>
            <a:spcAft>
              <a:spcPct val="35000"/>
            </a:spcAft>
            <a:buNone/>
          </a:pPr>
          <a:r>
            <a:rPr lang="es-ES" sz="4700" kern="1200" dirty="0"/>
            <a:t>Firma automática</a:t>
          </a:r>
        </a:p>
      </dsp:txBody>
      <dsp:txXfrm>
        <a:off x="117970" y="118030"/>
        <a:ext cx="3286214" cy="2180697"/>
      </dsp:txXfrm>
    </dsp:sp>
    <dsp:sp modelId="{E0593DD2-9C74-4042-AF30-FD832D64EF4A}">
      <dsp:nvSpPr>
        <dsp:cNvPr id="0" name=""/>
        <dsp:cNvSpPr/>
      </dsp:nvSpPr>
      <dsp:spPr>
        <a:xfrm rot="5400000">
          <a:off x="5686303" y="615044"/>
          <a:ext cx="1933310" cy="6261608"/>
        </a:xfrm>
        <a:prstGeom prst="round2SameRect">
          <a:avLst/>
        </a:prstGeom>
        <a:solidFill>
          <a:schemeClr val="accent3">
            <a:tint val="40000"/>
            <a:alpha val="90000"/>
            <a:hueOff val="0"/>
            <a:satOff val="0"/>
            <a:lumOff val="0"/>
            <a:alphaOff val="0"/>
          </a:schemeClr>
        </a:solidFill>
        <a:ln w="9525" cap="flat" cmpd="sng" algn="ctr">
          <a:solidFill>
            <a:schemeClr val="accent3">
              <a:tint val="40000"/>
              <a:alpha val="90000"/>
              <a:hueOff val="0"/>
              <a:satOff val="0"/>
              <a:lumOff val="0"/>
              <a:alphaOff val="0"/>
            </a:schemeClr>
          </a:solidFill>
          <a:prstDash val="solid"/>
        </a:ln>
        <a:effectLst>
          <a:outerShdw blurRad="50800" dist="15875" dir="5400000" algn="ctr" rotWithShape="0">
            <a:srgbClr val="000000">
              <a:alpha val="68000"/>
            </a:srgbClr>
          </a:outerShdw>
        </a:effectLst>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72390" tIns="36195" rIns="72390" bIns="36195" numCol="1" spcCol="1270" anchor="ctr" anchorCtr="0">
          <a:noAutofit/>
        </a:bodyPr>
        <a:lstStyle/>
        <a:p>
          <a:pPr marL="171450" lvl="1" indent="-171450" algn="l" defTabSz="844550">
            <a:lnSpc>
              <a:spcPct val="90000"/>
            </a:lnSpc>
            <a:spcBef>
              <a:spcPct val="0"/>
            </a:spcBef>
            <a:spcAft>
              <a:spcPct val="15000"/>
            </a:spcAft>
            <a:buChar char="•"/>
          </a:pPr>
          <a:r>
            <a:rPr lang="es-ES" sz="1900" kern="1200" dirty="0"/>
            <a:t>Generación de comprobantes de firmas producidas</a:t>
          </a:r>
        </a:p>
        <a:p>
          <a:pPr marL="171450" lvl="1" indent="-171450" algn="l" defTabSz="844550">
            <a:lnSpc>
              <a:spcPct val="90000"/>
            </a:lnSpc>
            <a:spcBef>
              <a:spcPct val="0"/>
            </a:spcBef>
            <a:spcAft>
              <a:spcPct val="15000"/>
            </a:spcAft>
            <a:buChar char="•"/>
          </a:pPr>
          <a:r>
            <a:rPr lang="es-ES" sz="1900" kern="1200" dirty="0"/>
            <a:t>Consiste en la producción, almacenamiento y en su caso impresión de comprobantes que ofrezcan evidencia de los documentos firmados.</a:t>
          </a:r>
        </a:p>
      </dsp:txBody>
      <dsp:txXfrm rot="-5400000">
        <a:off x="3522154" y="2873569"/>
        <a:ext cx="6167232" cy="1744558"/>
      </dsp:txXfrm>
    </dsp:sp>
    <dsp:sp modelId="{88C40876-A4BA-4065-9FD6-273BCA71D7FE}">
      <dsp:nvSpPr>
        <dsp:cNvPr id="0" name=""/>
        <dsp:cNvSpPr/>
      </dsp:nvSpPr>
      <dsp:spPr>
        <a:xfrm>
          <a:off x="0" y="2537529"/>
          <a:ext cx="3522154" cy="2416637"/>
        </a:xfrm>
        <a:prstGeom prst="roundRect">
          <a:avLst/>
        </a:prstGeom>
        <a:gradFill rotWithShape="0">
          <a:gsLst>
            <a:gs pos="0">
              <a:schemeClr val="accent3">
                <a:hueOff val="0"/>
                <a:satOff val="0"/>
                <a:lumOff val="0"/>
                <a:alphaOff val="0"/>
                <a:tint val="85000"/>
                <a:shade val="98000"/>
                <a:satMod val="110000"/>
                <a:lumMod val="103000"/>
              </a:schemeClr>
            </a:gs>
            <a:gs pos="50000">
              <a:schemeClr val="accent3">
                <a:hueOff val="0"/>
                <a:satOff val="0"/>
                <a:lumOff val="0"/>
                <a:alphaOff val="0"/>
                <a:shade val="85000"/>
                <a:satMod val="105000"/>
                <a:lumMod val="100000"/>
              </a:schemeClr>
            </a:gs>
            <a:gs pos="100000">
              <a:schemeClr val="accent3">
                <a:hueOff val="0"/>
                <a:satOff val="0"/>
                <a:lumOff val="0"/>
                <a:alphaOff val="0"/>
                <a:shade val="60000"/>
                <a:satMod val="120000"/>
                <a:lumMod val="100000"/>
              </a:schemeClr>
            </a:gs>
          </a:gsLst>
          <a:lin ang="5400000" scaled="0"/>
        </a:gradFill>
        <a:ln>
          <a:noFill/>
        </a:ln>
        <a:effectLst>
          <a:outerShdw blurRad="50800" dist="15875" dir="5400000" algn="ctr" rotWithShape="0">
            <a:srgbClr val="000000">
              <a:alpha val="68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79070" tIns="89535" rIns="179070" bIns="89535" numCol="1" spcCol="1270" anchor="ctr" anchorCtr="0">
          <a:noAutofit/>
        </a:bodyPr>
        <a:lstStyle/>
        <a:p>
          <a:pPr marL="0" lvl="0" indent="0" algn="ctr" defTabSz="2089150">
            <a:lnSpc>
              <a:spcPct val="90000"/>
            </a:lnSpc>
            <a:spcBef>
              <a:spcPct val="0"/>
            </a:spcBef>
            <a:spcAft>
              <a:spcPct val="35000"/>
            </a:spcAft>
            <a:buNone/>
          </a:pPr>
          <a:endParaRPr lang="es-ES" sz="4700" kern="1200"/>
        </a:p>
      </dsp:txBody>
      <dsp:txXfrm>
        <a:off x="117970" y="2655499"/>
        <a:ext cx="3286214" cy="2180697"/>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ADAE99-D895-43E1-BB7A-8ED69733F5FA}">
      <dsp:nvSpPr>
        <dsp:cNvPr id="0" name=""/>
        <dsp:cNvSpPr/>
      </dsp:nvSpPr>
      <dsp:spPr>
        <a:xfrm>
          <a:off x="0" y="66501"/>
          <a:ext cx="10064442" cy="527670"/>
        </a:xfrm>
        <a:prstGeom prst="roundRect">
          <a:avLst/>
        </a:prstGeom>
        <a:gradFill rotWithShape="0">
          <a:gsLst>
            <a:gs pos="0">
              <a:schemeClr val="accent2">
                <a:hueOff val="0"/>
                <a:satOff val="0"/>
                <a:lumOff val="0"/>
                <a:alphaOff val="0"/>
                <a:tint val="85000"/>
                <a:shade val="98000"/>
                <a:satMod val="110000"/>
                <a:lumMod val="103000"/>
              </a:schemeClr>
            </a:gs>
            <a:gs pos="50000">
              <a:schemeClr val="accent2">
                <a:hueOff val="0"/>
                <a:satOff val="0"/>
                <a:lumOff val="0"/>
                <a:alphaOff val="0"/>
                <a:shade val="85000"/>
                <a:satMod val="105000"/>
                <a:lumMod val="100000"/>
              </a:schemeClr>
            </a:gs>
            <a:gs pos="100000">
              <a:schemeClr val="accent2">
                <a:hueOff val="0"/>
                <a:satOff val="0"/>
                <a:lumOff val="0"/>
                <a:alphaOff val="0"/>
                <a:shade val="60000"/>
                <a:satMod val="120000"/>
                <a:lumMod val="100000"/>
              </a:schemeClr>
            </a:gs>
          </a:gsLst>
          <a:lin ang="5400000" scaled="0"/>
        </a:gradFill>
        <a:ln>
          <a:noFill/>
        </a:ln>
        <a:effectLst>
          <a:outerShdw blurRad="50800" dist="15875" dir="5400000" algn="ctr" rotWithShape="0">
            <a:srgbClr val="000000">
              <a:alpha val="68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s-HN" sz="2200" kern="1200" dirty="0"/>
            <a:t>Importante ahorro de costos</a:t>
          </a:r>
        </a:p>
      </dsp:txBody>
      <dsp:txXfrm>
        <a:off x="25759" y="92260"/>
        <a:ext cx="10012924" cy="476152"/>
      </dsp:txXfrm>
    </dsp:sp>
    <dsp:sp modelId="{F75E4B20-B3A9-4BAA-BB82-54656B5FEC68}">
      <dsp:nvSpPr>
        <dsp:cNvPr id="0" name=""/>
        <dsp:cNvSpPr/>
      </dsp:nvSpPr>
      <dsp:spPr>
        <a:xfrm>
          <a:off x="0" y="594171"/>
          <a:ext cx="10064442" cy="5350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19546" tIns="27940" rIns="156464" bIns="27940" numCol="1" spcCol="1270" anchor="t" anchorCtr="0">
          <a:noAutofit/>
        </a:bodyPr>
        <a:lstStyle/>
        <a:p>
          <a:pPr marL="171450" lvl="1" indent="-171450" algn="l" defTabSz="755650">
            <a:lnSpc>
              <a:spcPct val="90000"/>
            </a:lnSpc>
            <a:spcBef>
              <a:spcPct val="0"/>
            </a:spcBef>
            <a:spcAft>
              <a:spcPct val="20000"/>
            </a:spcAft>
            <a:buChar char="•"/>
          </a:pPr>
          <a:r>
            <a:rPr lang="es-HN" sz="1700" kern="1200" dirty="0"/>
            <a:t>Reducción de la carga de trabajo administrativo, eliminación de los costos de la impresión de documentos en papel, de su transporte y almacenamiento.</a:t>
          </a:r>
        </a:p>
      </dsp:txBody>
      <dsp:txXfrm>
        <a:off x="0" y="594171"/>
        <a:ext cx="10064442" cy="535095"/>
      </dsp:txXfrm>
    </dsp:sp>
    <dsp:sp modelId="{5A81021F-3A5D-4781-95E7-2D9F1772476D}">
      <dsp:nvSpPr>
        <dsp:cNvPr id="0" name=""/>
        <dsp:cNvSpPr/>
      </dsp:nvSpPr>
      <dsp:spPr>
        <a:xfrm>
          <a:off x="0" y="1129266"/>
          <a:ext cx="10064442" cy="527670"/>
        </a:xfrm>
        <a:prstGeom prst="roundRect">
          <a:avLst/>
        </a:prstGeom>
        <a:gradFill rotWithShape="0">
          <a:gsLst>
            <a:gs pos="0">
              <a:schemeClr val="accent3">
                <a:hueOff val="0"/>
                <a:satOff val="0"/>
                <a:lumOff val="0"/>
                <a:alphaOff val="0"/>
                <a:tint val="85000"/>
                <a:shade val="98000"/>
                <a:satMod val="110000"/>
                <a:lumMod val="103000"/>
              </a:schemeClr>
            </a:gs>
            <a:gs pos="50000">
              <a:schemeClr val="accent3">
                <a:hueOff val="0"/>
                <a:satOff val="0"/>
                <a:lumOff val="0"/>
                <a:alphaOff val="0"/>
                <a:shade val="85000"/>
                <a:satMod val="105000"/>
                <a:lumMod val="100000"/>
              </a:schemeClr>
            </a:gs>
            <a:gs pos="100000">
              <a:schemeClr val="accent3">
                <a:hueOff val="0"/>
                <a:satOff val="0"/>
                <a:lumOff val="0"/>
                <a:alphaOff val="0"/>
                <a:shade val="60000"/>
                <a:satMod val="120000"/>
                <a:lumMod val="100000"/>
              </a:schemeClr>
            </a:gs>
          </a:gsLst>
          <a:lin ang="5400000" scaled="0"/>
        </a:gradFill>
        <a:ln>
          <a:noFill/>
        </a:ln>
        <a:effectLst>
          <a:outerShdw blurRad="50800" dist="15875" dir="5400000" algn="ctr" rotWithShape="0">
            <a:srgbClr val="000000">
              <a:alpha val="68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s-HN" sz="2200" kern="1200" dirty="0"/>
            <a:t>Reducción de tiempos de gestión</a:t>
          </a:r>
        </a:p>
      </dsp:txBody>
      <dsp:txXfrm>
        <a:off x="25759" y="1155025"/>
        <a:ext cx="10012924" cy="476152"/>
      </dsp:txXfrm>
    </dsp:sp>
    <dsp:sp modelId="{242EF741-7A8D-49DD-88AA-7E8B8FBCBA4F}">
      <dsp:nvSpPr>
        <dsp:cNvPr id="0" name=""/>
        <dsp:cNvSpPr/>
      </dsp:nvSpPr>
      <dsp:spPr>
        <a:xfrm>
          <a:off x="0" y="1656937"/>
          <a:ext cx="10064442" cy="3643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19546" tIns="27940" rIns="156464" bIns="27940" numCol="1" spcCol="1270" anchor="t" anchorCtr="0">
          <a:noAutofit/>
        </a:bodyPr>
        <a:lstStyle/>
        <a:p>
          <a:pPr marL="171450" lvl="1" indent="-171450" algn="l" defTabSz="755650">
            <a:lnSpc>
              <a:spcPct val="90000"/>
            </a:lnSpc>
            <a:spcBef>
              <a:spcPct val="0"/>
            </a:spcBef>
            <a:spcAft>
              <a:spcPct val="20000"/>
            </a:spcAft>
            <a:buChar char="•"/>
          </a:pPr>
          <a:r>
            <a:rPr lang="es-HN" sz="1700" kern="1200" dirty="0"/>
            <a:t>Mejora de la eficiencia, con un mayor control de acciones erróneas</a:t>
          </a:r>
        </a:p>
      </dsp:txBody>
      <dsp:txXfrm>
        <a:off x="0" y="1656937"/>
        <a:ext cx="10064442" cy="364320"/>
      </dsp:txXfrm>
    </dsp:sp>
    <dsp:sp modelId="{7E54EB2D-375F-41A6-A84E-49E19A75C908}">
      <dsp:nvSpPr>
        <dsp:cNvPr id="0" name=""/>
        <dsp:cNvSpPr/>
      </dsp:nvSpPr>
      <dsp:spPr>
        <a:xfrm>
          <a:off x="0" y="2021257"/>
          <a:ext cx="10064442" cy="527670"/>
        </a:xfrm>
        <a:prstGeom prst="roundRect">
          <a:avLst/>
        </a:prstGeom>
        <a:gradFill rotWithShape="0">
          <a:gsLst>
            <a:gs pos="0">
              <a:schemeClr val="accent4">
                <a:hueOff val="0"/>
                <a:satOff val="0"/>
                <a:lumOff val="0"/>
                <a:alphaOff val="0"/>
                <a:tint val="85000"/>
                <a:shade val="98000"/>
                <a:satMod val="110000"/>
                <a:lumMod val="103000"/>
              </a:schemeClr>
            </a:gs>
            <a:gs pos="50000">
              <a:schemeClr val="accent4">
                <a:hueOff val="0"/>
                <a:satOff val="0"/>
                <a:lumOff val="0"/>
                <a:alphaOff val="0"/>
                <a:shade val="85000"/>
                <a:satMod val="105000"/>
                <a:lumMod val="100000"/>
              </a:schemeClr>
            </a:gs>
            <a:gs pos="100000">
              <a:schemeClr val="accent4">
                <a:hueOff val="0"/>
                <a:satOff val="0"/>
                <a:lumOff val="0"/>
                <a:alphaOff val="0"/>
                <a:shade val="60000"/>
                <a:satMod val="120000"/>
                <a:lumMod val="100000"/>
              </a:schemeClr>
            </a:gs>
          </a:gsLst>
          <a:lin ang="5400000" scaled="0"/>
        </a:gradFill>
        <a:ln>
          <a:noFill/>
        </a:ln>
        <a:effectLst>
          <a:outerShdw blurRad="50800" dist="15875" dir="5400000" algn="ctr" rotWithShape="0">
            <a:srgbClr val="000000">
              <a:alpha val="68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s-HN" sz="2200" kern="1200" dirty="0"/>
            <a:t>Integración con las aplicaciones de software de gestión de la empresa</a:t>
          </a:r>
        </a:p>
      </dsp:txBody>
      <dsp:txXfrm>
        <a:off x="25759" y="2047016"/>
        <a:ext cx="10012924" cy="476152"/>
      </dsp:txXfrm>
    </dsp:sp>
    <dsp:sp modelId="{5015CF4A-3C3F-4C82-903A-768F586F81C8}">
      <dsp:nvSpPr>
        <dsp:cNvPr id="0" name=""/>
        <dsp:cNvSpPr/>
      </dsp:nvSpPr>
      <dsp:spPr>
        <a:xfrm>
          <a:off x="0" y="2548927"/>
          <a:ext cx="10064442" cy="3643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19546" tIns="27940" rIns="156464" bIns="27940" numCol="1" spcCol="1270" anchor="t" anchorCtr="0">
          <a:noAutofit/>
        </a:bodyPr>
        <a:lstStyle/>
        <a:p>
          <a:pPr marL="171450" lvl="1" indent="-171450" algn="l" defTabSz="755650">
            <a:lnSpc>
              <a:spcPct val="90000"/>
            </a:lnSpc>
            <a:spcBef>
              <a:spcPct val="0"/>
            </a:spcBef>
            <a:spcAft>
              <a:spcPct val="20000"/>
            </a:spcAft>
            <a:buChar char="•"/>
          </a:pPr>
          <a:r>
            <a:rPr lang="es-HN" sz="1700" kern="1200" dirty="0"/>
            <a:t>Administración y contabilidad automatizadas.</a:t>
          </a:r>
        </a:p>
      </dsp:txBody>
      <dsp:txXfrm>
        <a:off x="0" y="2548927"/>
        <a:ext cx="10064442" cy="364320"/>
      </dsp:txXfrm>
    </dsp:sp>
    <dsp:sp modelId="{5762FA04-9B20-4071-80EF-341086E4D7FA}">
      <dsp:nvSpPr>
        <dsp:cNvPr id="0" name=""/>
        <dsp:cNvSpPr/>
      </dsp:nvSpPr>
      <dsp:spPr>
        <a:xfrm>
          <a:off x="0" y="2913247"/>
          <a:ext cx="10064442" cy="527670"/>
        </a:xfrm>
        <a:prstGeom prst="roundRect">
          <a:avLst/>
        </a:prstGeom>
        <a:gradFill rotWithShape="0">
          <a:gsLst>
            <a:gs pos="0">
              <a:schemeClr val="accent5">
                <a:hueOff val="0"/>
                <a:satOff val="0"/>
                <a:lumOff val="0"/>
                <a:alphaOff val="0"/>
                <a:tint val="85000"/>
                <a:shade val="98000"/>
                <a:satMod val="110000"/>
                <a:lumMod val="103000"/>
              </a:schemeClr>
            </a:gs>
            <a:gs pos="50000">
              <a:schemeClr val="accent5">
                <a:hueOff val="0"/>
                <a:satOff val="0"/>
                <a:lumOff val="0"/>
                <a:alphaOff val="0"/>
                <a:shade val="85000"/>
                <a:satMod val="105000"/>
                <a:lumMod val="100000"/>
              </a:schemeClr>
            </a:gs>
            <a:gs pos="100000">
              <a:schemeClr val="accent5">
                <a:hueOff val="0"/>
                <a:satOff val="0"/>
                <a:lumOff val="0"/>
                <a:alphaOff val="0"/>
                <a:shade val="60000"/>
                <a:satMod val="120000"/>
                <a:lumMod val="100000"/>
              </a:schemeClr>
            </a:gs>
          </a:gsLst>
          <a:lin ang="5400000" scaled="0"/>
        </a:gradFill>
        <a:ln>
          <a:noFill/>
        </a:ln>
        <a:effectLst>
          <a:outerShdw blurRad="50800" dist="15875" dir="5400000" algn="ctr" rotWithShape="0">
            <a:srgbClr val="000000">
              <a:alpha val="68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s-HN" sz="2200" kern="1200" dirty="0"/>
            <a:t>Obtención de información en tiempo real</a:t>
          </a:r>
        </a:p>
      </dsp:txBody>
      <dsp:txXfrm>
        <a:off x="25759" y="2939006"/>
        <a:ext cx="10012924" cy="476152"/>
      </dsp:txXfrm>
    </dsp:sp>
    <dsp:sp modelId="{56F3020B-00CC-4B61-BB5E-FC9E7FBB212C}">
      <dsp:nvSpPr>
        <dsp:cNvPr id="0" name=""/>
        <dsp:cNvSpPr/>
      </dsp:nvSpPr>
      <dsp:spPr>
        <a:xfrm>
          <a:off x="0" y="3440917"/>
          <a:ext cx="10064442" cy="3643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19546" tIns="27940" rIns="156464" bIns="27940" numCol="1" spcCol="1270" anchor="t" anchorCtr="0">
          <a:noAutofit/>
        </a:bodyPr>
        <a:lstStyle/>
        <a:p>
          <a:pPr marL="171450" lvl="1" indent="-171450" algn="l" defTabSz="755650">
            <a:lnSpc>
              <a:spcPct val="90000"/>
            </a:lnSpc>
            <a:spcBef>
              <a:spcPct val="0"/>
            </a:spcBef>
            <a:spcAft>
              <a:spcPct val="20000"/>
            </a:spcAft>
            <a:buChar char="•"/>
          </a:pPr>
          <a:r>
            <a:rPr lang="es-HN" sz="1700" kern="1200" dirty="0"/>
            <a:t>Lo cual puede contribuir a un uso mas eficaz de los recursos financieros y control de la </a:t>
          </a:r>
          <a:r>
            <a:rPr lang="es-HN" sz="1700" kern="1200" dirty="0" err="1"/>
            <a:t>tesoreria</a:t>
          </a:r>
          <a:endParaRPr lang="es-HN" sz="1700" kern="1200" dirty="0"/>
        </a:p>
      </dsp:txBody>
      <dsp:txXfrm>
        <a:off x="0" y="3440917"/>
        <a:ext cx="10064442" cy="364320"/>
      </dsp:txXfrm>
    </dsp:sp>
    <dsp:sp modelId="{2213F6B2-B468-479C-B714-A95E916D1E78}">
      <dsp:nvSpPr>
        <dsp:cNvPr id="0" name=""/>
        <dsp:cNvSpPr/>
      </dsp:nvSpPr>
      <dsp:spPr>
        <a:xfrm>
          <a:off x="0" y="3805237"/>
          <a:ext cx="10064442" cy="527670"/>
        </a:xfrm>
        <a:prstGeom prst="roundRect">
          <a:avLst/>
        </a:prstGeom>
        <a:gradFill rotWithShape="0">
          <a:gsLst>
            <a:gs pos="0">
              <a:schemeClr val="accent6">
                <a:hueOff val="0"/>
                <a:satOff val="0"/>
                <a:lumOff val="0"/>
                <a:alphaOff val="0"/>
                <a:tint val="85000"/>
                <a:shade val="98000"/>
                <a:satMod val="110000"/>
                <a:lumMod val="103000"/>
              </a:schemeClr>
            </a:gs>
            <a:gs pos="50000">
              <a:schemeClr val="accent6">
                <a:hueOff val="0"/>
                <a:satOff val="0"/>
                <a:lumOff val="0"/>
                <a:alphaOff val="0"/>
                <a:shade val="85000"/>
                <a:satMod val="105000"/>
                <a:lumMod val="100000"/>
              </a:schemeClr>
            </a:gs>
            <a:gs pos="100000">
              <a:schemeClr val="accent6">
                <a:hueOff val="0"/>
                <a:satOff val="0"/>
                <a:lumOff val="0"/>
                <a:alphaOff val="0"/>
                <a:shade val="60000"/>
                <a:satMod val="120000"/>
                <a:lumMod val="100000"/>
              </a:schemeClr>
            </a:gs>
          </a:gsLst>
          <a:lin ang="5400000" scaled="0"/>
        </a:gradFill>
        <a:ln>
          <a:noFill/>
        </a:ln>
        <a:effectLst>
          <a:outerShdw blurRad="50800" dist="15875" dir="5400000" algn="ctr" rotWithShape="0">
            <a:srgbClr val="000000">
              <a:alpha val="68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s-HN" sz="2200" kern="1200" dirty="0"/>
            <a:t>Reducción del impacto </a:t>
          </a:r>
          <a:r>
            <a:rPr lang="es-HN" sz="2200" kern="1200" dirty="0" err="1"/>
            <a:t>mediambiental</a:t>
          </a:r>
          <a:endParaRPr lang="es-HN" sz="2200" kern="1200" dirty="0"/>
        </a:p>
      </dsp:txBody>
      <dsp:txXfrm>
        <a:off x="25759" y="3830996"/>
        <a:ext cx="10012924" cy="476152"/>
      </dsp:txXfrm>
    </dsp:sp>
    <dsp:sp modelId="{6DBEB0BC-55B9-4E5E-A7FE-BA8261C6F0EB}">
      <dsp:nvSpPr>
        <dsp:cNvPr id="0" name=""/>
        <dsp:cNvSpPr/>
      </dsp:nvSpPr>
      <dsp:spPr>
        <a:xfrm>
          <a:off x="0" y="4332907"/>
          <a:ext cx="10064442" cy="3643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19546" tIns="27940" rIns="156464" bIns="27940" numCol="1" spcCol="1270" anchor="t" anchorCtr="0">
          <a:noAutofit/>
        </a:bodyPr>
        <a:lstStyle/>
        <a:p>
          <a:pPr marL="171450" lvl="1" indent="-171450" algn="l" defTabSz="755650">
            <a:lnSpc>
              <a:spcPct val="90000"/>
            </a:lnSpc>
            <a:spcBef>
              <a:spcPct val="0"/>
            </a:spcBef>
            <a:spcAft>
              <a:spcPct val="20000"/>
            </a:spcAft>
            <a:buChar char="•"/>
          </a:pPr>
          <a:r>
            <a:rPr lang="es-HN" sz="1700" kern="1200" dirty="0"/>
            <a:t>Por la eliminación del papel y del transporte de las facturas impresas.</a:t>
          </a:r>
        </a:p>
      </dsp:txBody>
      <dsp:txXfrm>
        <a:off x="0" y="4332907"/>
        <a:ext cx="10064442" cy="36432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B31256-CCB0-42B3-A2FB-9841100BDC39}">
      <dsp:nvSpPr>
        <dsp:cNvPr id="0" name=""/>
        <dsp:cNvSpPr/>
      </dsp:nvSpPr>
      <dsp:spPr>
        <a:xfrm>
          <a:off x="-5025051" y="-769888"/>
          <a:ext cx="5984475" cy="5984475"/>
        </a:xfrm>
        <a:prstGeom prst="blockArc">
          <a:avLst>
            <a:gd name="adj1" fmla="val 18900000"/>
            <a:gd name="adj2" fmla="val 2700000"/>
            <a:gd name="adj3" fmla="val 361"/>
          </a:avLst>
        </a:prstGeom>
        <a:noFill/>
        <a:ln w="12700" cap="flat" cmpd="sng" algn="ctr">
          <a:solidFill>
            <a:schemeClr val="accent2">
              <a:hueOff val="0"/>
              <a:satOff val="0"/>
              <a:lumOff val="0"/>
              <a:alphaOff val="0"/>
            </a:schemeClr>
          </a:solidFill>
          <a:prstDash val="solid"/>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EEAB323C-D08A-4E1F-BAE5-E8AAC0B8571E}">
      <dsp:nvSpPr>
        <dsp:cNvPr id="0" name=""/>
        <dsp:cNvSpPr/>
      </dsp:nvSpPr>
      <dsp:spPr>
        <a:xfrm>
          <a:off x="419717" y="277704"/>
          <a:ext cx="10390283" cy="555765"/>
        </a:xfrm>
        <a:prstGeom prst="rect">
          <a:avLst/>
        </a:prstGeom>
        <a:solidFill>
          <a:schemeClr val="accent2">
            <a:hueOff val="0"/>
            <a:satOff val="0"/>
            <a:lumOff val="0"/>
            <a:alphaOff val="0"/>
          </a:schemeClr>
        </a:solidFill>
        <a:ln>
          <a:noFill/>
        </a:ln>
        <a:effectLst>
          <a:outerShdw blurRad="50800" dist="15875" dir="5400000" algn="ctr" rotWithShape="0">
            <a:srgbClr val="000000">
              <a:alpha val="68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441139" tIns="50800" rIns="50800" bIns="50800" numCol="1" spcCol="1270" anchor="ctr" anchorCtr="0">
          <a:noAutofit/>
        </a:bodyPr>
        <a:lstStyle/>
        <a:p>
          <a:pPr marL="0" lvl="0" indent="0" algn="l" defTabSz="889000">
            <a:lnSpc>
              <a:spcPct val="90000"/>
            </a:lnSpc>
            <a:spcBef>
              <a:spcPct val="0"/>
            </a:spcBef>
            <a:spcAft>
              <a:spcPct val="35000"/>
            </a:spcAft>
            <a:buNone/>
          </a:pPr>
          <a:r>
            <a:rPr lang="es-HN" sz="2000" kern="1200" dirty="0"/>
            <a:t>Generación y actualización de las claves de los usuarios y emisión de los certificados digitales</a:t>
          </a:r>
        </a:p>
      </dsp:txBody>
      <dsp:txXfrm>
        <a:off x="419717" y="277704"/>
        <a:ext cx="10390283" cy="555765"/>
      </dsp:txXfrm>
    </dsp:sp>
    <dsp:sp modelId="{3A13CA60-A147-43E2-9FC7-128436B179F8}">
      <dsp:nvSpPr>
        <dsp:cNvPr id="0" name=""/>
        <dsp:cNvSpPr/>
      </dsp:nvSpPr>
      <dsp:spPr>
        <a:xfrm>
          <a:off x="72363" y="208234"/>
          <a:ext cx="694706" cy="694706"/>
        </a:xfrm>
        <a:prstGeom prst="ellipse">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z="300000" contourW="12700" prstMaterial="flat">
          <a:bevelT w="177800" h="254000"/>
          <a:bevelB w="152400"/>
        </a:sp3d>
      </dsp:spPr>
      <dsp:style>
        <a:lnRef idx="0">
          <a:scrgbClr r="0" g="0" b="0"/>
        </a:lnRef>
        <a:fillRef idx="1">
          <a:scrgbClr r="0" g="0" b="0"/>
        </a:fillRef>
        <a:effectRef idx="0">
          <a:scrgbClr r="0" g="0" b="0"/>
        </a:effectRef>
        <a:fontRef idx="minor"/>
      </dsp:style>
    </dsp:sp>
    <dsp:sp modelId="{709AB8FC-03FF-48D9-8D63-F7C4E0C0A64A}">
      <dsp:nvSpPr>
        <dsp:cNvPr id="0" name=""/>
        <dsp:cNvSpPr/>
      </dsp:nvSpPr>
      <dsp:spPr>
        <a:xfrm>
          <a:off x="817962" y="1111085"/>
          <a:ext cx="9992038" cy="555765"/>
        </a:xfrm>
        <a:prstGeom prst="rect">
          <a:avLst/>
        </a:prstGeom>
        <a:solidFill>
          <a:schemeClr val="accent3">
            <a:hueOff val="0"/>
            <a:satOff val="0"/>
            <a:lumOff val="0"/>
            <a:alphaOff val="0"/>
          </a:schemeClr>
        </a:solidFill>
        <a:ln>
          <a:noFill/>
        </a:ln>
        <a:effectLst>
          <a:outerShdw blurRad="50800" dist="15875" dir="5400000" algn="ctr" rotWithShape="0">
            <a:srgbClr val="000000">
              <a:alpha val="68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441139" tIns="50800" rIns="50800" bIns="50800" numCol="1" spcCol="1270" anchor="ctr" anchorCtr="0">
          <a:noAutofit/>
        </a:bodyPr>
        <a:lstStyle/>
        <a:p>
          <a:pPr marL="0" lvl="0" indent="0" algn="l" defTabSz="889000">
            <a:lnSpc>
              <a:spcPct val="90000"/>
            </a:lnSpc>
            <a:spcBef>
              <a:spcPct val="0"/>
            </a:spcBef>
            <a:spcAft>
              <a:spcPct val="35000"/>
            </a:spcAft>
            <a:buNone/>
          </a:pPr>
          <a:r>
            <a:rPr lang="es-HN" sz="2000" kern="1200" dirty="0"/>
            <a:t>Gestión del directorio y distribución de las claves</a:t>
          </a:r>
        </a:p>
      </dsp:txBody>
      <dsp:txXfrm>
        <a:off x="817962" y="1111085"/>
        <a:ext cx="9992038" cy="555765"/>
      </dsp:txXfrm>
    </dsp:sp>
    <dsp:sp modelId="{6143AB6F-04AA-4B89-803F-C415A6C1F392}">
      <dsp:nvSpPr>
        <dsp:cNvPr id="0" name=""/>
        <dsp:cNvSpPr/>
      </dsp:nvSpPr>
      <dsp:spPr>
        <a:xfrm>
          <a:off x="470608" y="1041615"/>
          <a:ext cx="694706" cy="694706"/>
        </a:xfrm>
        <a:prstGeom prst="ellipse">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z="300000" contourW="12700" prstMaterial="flat">
          <a:bevelT w="177800" h="254000"/>
          <a:bevelB w="152400"/>
        </a:sp3d>
      </dsp:spPr>
      <dsp:style>
        <a:lnRef idx="0">
          <a:scrgbClr r="0" g="0" b="0"/>
        </a:lnRef>
        <a:fillRef idx="1">
          <a:scrgbClr r="0" g="0" b="0"/>
        </a:fillRef>
        <a:effectRef idx="0">
          <a:scrgbClr r="0" g="0" b="0"/>
        </a:effectRef>
        <a:fontRef idx="minor"/>
      </dsp:style>
    </dsp:sp>
    <dsp:sp modelId="{03363375-B390-4D84-982F-BC152299697B}">
      <dsp:nvSpPr>
        <dsp:cNvPr id="0" name=""/>
        <dsp:cNvSpPr/>
      </dsp:nvSpPr>
      <dsp:spPr>
        <a:xfrm>
          <a:off x="940191" y="1944466"/>
          <a:ext cx="9869809" cy="555765"/>
        </a:xfrm>
        <a:prstGeom prst="rect">
          <a:avLst/>
        </a:prstGeom>
        <a:solidFill>
          <a:schemeClr val="accent4">
            <a:hueOff val="0"/>
            <a:satOff val="0"/>
            <a:lumOff val="0"/>
            <a:alphaOff val="0"/>
          </a:schemeClr>
        </a:solidFill>
        <a:ln>
          <a:noFill/>
        </a:ln>
        <a:effectLst>
          <a:outerShdw blurRad="50800" dist="15875" dir="5400000" algn="ctr" rotWithShape="0">
            <a:srgbClr val="000000">
              <a:alpha val="68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441139" tIns="50800" rIns="50800" bIns="50800" numCol="1" spcCol="1270" anchor="ctr" anchorCtr="0">
          <a:noAutofit/>
        </a:bodyPr>
        <a:lstStyle/>
        <a:p>
          <a:pPr marL="0" lvl="0" indent="0" algn="l" defTabSz="889000">
            <a:lnSpc>
              <a:spcPct val="90000"/>
            </a:lnSpc>
            <a:spcBef>
              <a:spcPct val="0"/>
            </a:spcBef>
            <a:spcAft>
              <a:spcPct val="35000"/>
            </a:spcAft>
            <a:buNone/>
          </a:pPr>
          <a:r>
            <a:rPr lang="es-HN" sz="2000" kern="1200" dirty="0"/>
            <a:t>Revocación de las claves y certificados digitales</a:t>
          </a:r>
        </a:p>
      </dsp:txBody>
      <dsp:txXfrm>
        <a:off x="940191" y="1944466"/>
        <a:ext cx="9869809" cy="555765"/>
      </dsp:txXfrm>
    </dsp:sp>
    <dsp:sp modelId="{FED73D93-C669-4977-9B75-95979CB3E70A}">
      <dsp:nvSpPr>
        <dsp:cNvPr id="0" name=""/>
        <dsp:cNvSpPr/>
      </dsp:nvSpPr>
      <dsp:spPr>
        <a:xfrm>
          <a:off x="592838" y="1874996"/>
          <a:ext cx="694706" cy="694706"/>
        </a:xfrm>
        <a:prstGeom prst="ellipse">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z="300000" contourW="12700" prstMaterial="flat">
          <a:bevelT w="177800" h="254000"/>
          <a:bevelB w="152400"/>
        </a:sp3d>
      </dsp:spPr>
      <dsp:style>
        <a:lnRef idx="0">
          <a:scrgbClr r="0" g="0" b="0"/>
        </a:lnRef>
        <a:fillRef idx="1">
          <a:scrgbClr r="0" g="0" b="0"/>
        </a:fillRef>
        <a:effectRef idx="0">
          <a:scrgbClr r="0" g="0" b="0"/>
        </a:effectRef>
        <a:fontRef idx="minor"/>
      </dsp:style>
    </dsp:sp>
    <dsp:sp modelId="{0DD4D473-303F-426B-9B94-BF4304430EBC}">
      <dsp:nvSpPr>
        <dsp:cNvPr id="0" name=""/>
        <dsp:cNvSpPr/>
      </dsp:nvSpPr>
      <dsp:spPr>
        <a:xfrm>
          <a:off x="817962" y="2777847"/>
          <a:ext cx="9992038" cy="555765"/>
        </a:xfrm>
        <a:prstGeom prst="rect">
          <a:avLst/>
        </a:prstGeom>
        <a:solidFill>
          <a:schemeClr val="accent5">
            <a:hueOff val="0"/>
            <a:satOff val="0"/>
            <a:lumOff val="0"/>
            <a:alphaOff val="0"/>
          </a:schemeClr>
        </a:solidFill>
        <a:ln>
          <a:noFill/>
        </a:ln>
        <a:effectLst>
          <a:outerShdw blurRad="50800" dist="15875" dir="5400000" algn="ctr" rotWithShape="0">
            <a:srgbClr val="000000">
              <a:alpha val="68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441139" tIns="50800" rIns="50800" bIns="50800" numCol="1" spcCol="1270" anchor="ctr" anchorCtr="0">
          <a:noAutofit/>
        </a:bodyPr>
        <a:lstStyle/>
        <a:p>
          <a:pPr marL="0" lvl="0" indent="0" algn="l" defTabSz="889000">
            <a:lnSpc>
              <a:spcPct val="90000"/>
            </a:lnSpc>
            <a:spcBef>
              <a:spcPct val="0"/>
            </a:spcBef>
            <a:spcAft>
              <a:spcPct val="35000"/>
            </a:spcAft>
            <a:buNone/>
          </a:pPr>
          <a:r>
            <a:rPr lang="es-HN" sz="2000" kern="1200"/>
            <a:t>Renovación </a:t>
          </a:r>
          <a:r>
            <a:rPr lang="es-HN" sz="2000" kern="1200" dirty="0"/>
            <a:t>de certificados una vez alcanzada su fecha de expiración</a:t>
          </a:r>
        </a:p>
      </dsp:txBody>
      <dsp:txXfrm>
        <a:off x="817962" y="2777847"/>
        <a:ext cx="9992038" cy="555765"/>
      </dsp:txXfrm>
    </dsp:sp>
    <dsp:sp modelId="{A60A6068-0B50-4F86-A91D-D0F4F16A3BCE}">
      <dsp:nvSpPr>
        <dsp:cNvPr id="0" name=""/>
        <dsp:cNvSpPr/>
      </dsp:nvSpPr>
      <dsp:spPr>
        <a:xfrm>
          <a:off x="470608" y="2708377"/>
          <a:ext cx="694706" cy="694706"/>
        </a:xfrm>
        <a:prstGeom prst="ellipse">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z="300000" contourW="12700" prstMaterial="flat">
          <a:bevelT w="177800" h="254000"/>
          <a:bevelB w="152400"/>
        </a:sp3d>
      </dsp:spPr>
      <dsp:style>
        <a:lnRef idx="0">
          <a:scrgbClr r="0" g="0" b="0"/>
        </a:lnRef>
        <a:fillRef idx="1">
          <a:scrgbClr r="0" g="0" b="0"/>
        </a:fillRef>
        <a:effectRef idx="0">
          <a:scrgbClr r="0" g="0" b="0"/>
        </a:effectRef>
        <a:fontRef idx="minor"/>
      </dsp:style>
    </dsp:sp>
    <dsp:sp modelId="{ACFE6147-A56A-4D28-B110-57BFA73EEAFB}">
      <dsp:nvSpPr>
        <dsp:cNvPr id="0" name=""/>
        <dsp:cNvSpPr/>
      </dsp:nvSpPr>
      <dsp:spPr>
        <a:xfrm>
          <a:off x="419717" y="3611229"/>
          <a:ext cx="10390283" cy="555765"/>
        </a:xfrm>
        <a:prstGeom prst="rect">
          <a:avLst/>
        </a:prstGeom>
        <a:solidFill>
          <a:schemeClr val="accent6">
            <a:hueOff val="0"/>
            <a:satOff val="0"/>
            <a:lumOff val="0"/>
            <a:alphaOff val="0"/>
          </a:schemeClr>
        </a:solidFill>
        <a:ln>
          <a:noFill/>
        </a:ln>
        <a:effectLst>
          <a:outerShdw blurRad="50800" dist="15875" dir="5400000" algn="ctr" rotWithShape="0">
            <a:srgbClr val="000000">
              <a:alpha val="68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441139" tIns="50800" rIns="50800" bIns="50800" numCol="1" spcCol="1270" anchor="ctr" anchorCtr="0">
          <a:noAutofit/>
        </a:bodyPr>
        <a:lstStyle/>
        <a:p>
          <a:pPr marL="0" lvl="0" indent="0" algn="l" defTabSz="889000">
            <a:lnSpc>
              <a:spcPct val="90000"/>
            </a:lnSpc>
            <a:spcBef>
              <a:spcPct val="0"/>
            </a:spcBef>
            <a:spcAft>
              <a:spcPct val="35000"/>
            </a:spcAft>
            <a:buNone/>
          </a:pPr>
          <a:r>
            <a:rPr lang="es-HN" sz="2000" kern="1200" dirty="0"/>
            <a:t>Declaración de la política de certificación</a:t>
          </a:r>
        </a:p>
      </dsp:txBody>
      <dsp:txXfrm>
        <a:off x="419717" y="3611229"/>
        <a:ext cx="10390283" cy="555765"/>
      </dsp:txXfrm>
    </dsp:sp>
    <dsp:sp modelId="{87FD8932-5B0C-4E63-8B6F-DAED57B64041}">
      <dsp:nvSpPr>
        <dsp:cNvPr id="0" name=""/>
        <dsp:cNvSpPr/>
      </dsp:nvSpPr>
      <dsp:spPr>
        <a:xfrm>
          <a:off x="72363" y="3541758"/>
          <a:ext cx="694706" cy="694706"/>
        </a:xfrm>
        <a:prstGeom prst="ellipse">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z="300000" contourW="12700" prstMaterial="flat">
          <a:bevelT w="177800" h="254000"/>
          <a:bevelB w="152400"/>
        </a:sp3d>
      </dsp:spPr>
      <dsp:style>
        <a:lnRef idx="0">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E3EC0D-FCE8-40ED-9574-92B77C616BBD}">
      <dsp:nvSpPr>
        <dsp:cNvPr id="0" name=""/>
        <dsp:cNvSpPr/>
      </dsp:nvSpPr>
      <dsp:spPr>
        <a:xfrm>
          <a:off x="0" y="238651"/>
          <a:ext cx="10249707" cy="743535"/>
        </a:xfrm>
        <a:prstGeom prst="roundRect">
          <a:avLst/>
        </a:prstGeom>
        <a:solidFill>
          <a:schemeClr val="accent2">
            <a:hueOff val="0"/>
            <a:satOff val="0"/>
            <a:lumOff val="0"/>
            <a:alphaOff val="0"/>
          </a:schemeClr>
        </a:solidFill>
        <a:ln>
          <a:noFill/>
        </a:ln>
        <a:effectLst>
          <a:outerShdw blurRad="50800" dist="15875" dir="5400000" algn="ctr" rotWithShape="0">
            <a:srgbClr val="000000">
              <a:alpha val="68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s-ES" sz="3100" kern="1200" dirty="0"/>
            <a:t>Solicitud de firma de certificado:</a:t>
          </a:r>
        </a:p>
      </dsp:txBody>
      <dsp:txXfrm>
        <a:off x="36296" y="274947"/>
        <a:ext cx="10177115" cy="670943"/>
      </dsp:txXfrm>
    </dsp:sp>
    <dsp:sp modelId="{AF1ABB92-A827-48F3-BF91-97DF320E5307}">
      <dsp:nvSpPr>
        <dsp:cNvPr id="0" name=""/>
        <dsp:cNvSpPr/>
      </dsp:nvSpPr>
      <dsp:spPr>
        <a:xfrm>
          <a:off x="0" y="982186"/>
          <a:ext cx="10249707" cy="1090890"/>
        </a:xfrm>
        <a:prstGeom prst="rect">
          <a:avLst/>
        </a:prstGeom>
        <a:noFill/>
        <a:ln w="9525" cap="flat" cmpd="sng" algn="ctr">
          <a:solidFill>
            <a:schemeClr val="dk1">
              <a:alpha val="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325428" tIns="39370" rIns="220472" bIns="39370" numCol="1" spcCol="1270" anchor="t" anchorCtr="0">
          <a:noAutofit/>
        </a:bodyPr>
        <a:lstStyle/>
        <a:p>
          <a:pPr marL="228600" lvl="1" indent="-228600" algn="l" defTabSz="1066800">
            <a:lnSpc>
              <a:spcPct val="90000"/>
            </a:lnSpc>
            <a:spcBef>
              <a:spcPct val="0"/>
            </a:spcBef>
            <a:spcAft>
              <a:spcPct val="20000"/>
            </a:spcAft>
            <a:buChar char="•"/>
          </a:pPr>
          <a:r>
            <a:rPr lang="es-ES" sz="2400" kern="1200" dirty="0"/>
            <a:t>El solicitante crea con un software la pareja de claves privada y publica y junto a sus datos identificativos, entrega su clave publica a la autoridad de certificación para que sea firmada por esta</a:t>
          </a:r>
        </a:p>
      </dsp:txBody>
      <dsp:txXfrm>
        <a:off x="0" y="982186"/>
        <a:ext cx="10249707" cy="1090890"/>
      </dsp:txXfrm>
    </dsp:sp>
    <dsp:sp modelId="{F38454C7-986E-4EBC-888C-BE8D8D38B19B}">
      <dsp:nvSpPr>
        <dsp:cNvPr id="0" name=""/>
        <dsp:cNvSpPr/>
      </dsp:nvSpPr>
      <dsp:spPr>
        <a:xfrm>
          <a:off x="0" y="2073076"/>
          <a:ext cx="10249707" cy="743535"/>
        </a:xfrm>
        <a:prstGeom prst="roundRect">
          <a:avLst/>
        </a:prstGeom>
        <a:solidFill>
          <a:schemeClr val="accent3">
            <a:hueOff val="0"/>
            <a:satOff val="0"/>
            <a:lumOff val="0"/>
            <a:alphaOff val="0"/>
          </a:schemeClr>
        </a:solidFill>
        <a:ln>
          <a:noFill/>
        </a:ln>
        <a:effectLst>
          <a:outerShdw blurRad="50800" dist="15875" dir="5400000" algn="ctr" rotWithShape="0">
            <a:srgbClr val="000000">
              <a:alpha val="68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s-ES" sz="3100" kern="1200" dirty="0"/>
            <a:t>Solicitud de certificado completo:</a:t>
          </a:r>
        </a:p>
      </dsp:txBody>
      <dsp:txXfrm>
        <a:off x="36296" y="2109372"/>
        <a:ext cx="10177115" cy="670943"/>
      </dsp:txXfrm>
    </dsp:sp>
    <dsp:sp modelId="{7138394B-2DAE-4032-8FD2-D571485CDFA7}">
      <dsp:nvSpPr>
        <dsp:cNvPr id="0" name=""/>
        <dsp:cNvSpPr/>
      </dsp:nvSpPr>
      <dsp:spPr>
        <a:xfrm>
          <a:off x="0" y="2816611"/>
          <a:ext cx="10249707" cy="1090890"/>
        </a:xfrm>
        <a:prstGeom prst="rect">
          <a:avLst/>
        </a:prstGeom>
        <a:noFill/>
        <a:ln w="9525" cap="flat" cmpd="sng" algn="ctr">
          <a:solidFill>
            <a:schemeClr val="dk1">
              <a:alpha val="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325428" tIns="39370" rIns="220472" bIns="39370" numCol="1" spcCol="1270" anchor="t" anchorCtr="0">
          <a:noAutofit/>
        </a:bodyPr>
        <a:lstStyle/>
        <a:p>
          <a:pPr marL="228600" lvl="1" indent="-228600" algn="l" defTabSz="1066800">
            <a:lnSpc>
              <a:spcPct val="90000"/>
            </a:lnSpc>
            <a:spcBef>
              <a:spcPct val="0"/>
            </a:spcBef>
            <a:spcAft>
              <a:spcPct val="20000"/>
            </a:spcAft>
            <a:buChar char="•"/>
          </a:pPr>
          <a:r>
            <a:rPr lang="es-ES" sz="2400" kern="1200" dirty="0"/>
            <a:t>El solicitante solo entrega sus datos identificativos y recibirá el certificado digital y su clave privada asociada, de modo que en este caso la pareja de claves es generada directamente por la autoridad de certificación.</a:t>
          </a:r>
        </a:p>
      </dsp:txBody>
      <dsp:txXfrm>
        <a:off x="0" y="2816611"/>
        <a:ext cx="10249707" cy="109089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C3150B-AEFD-4A46-9DF2-39D9BE4A7474}">
      <dsp:nvSpPr>
        <dsp:cNvPr id="0" name=""/>
        <dsp:cNvSpPr/>
      </dsp:nvSpPr>
      <dsp:spPr>
        <a:xfrm>
          <a:off x="0" y="515482"/>
          <a:ext cx="10871200" cy="403200"/>
        </a:xfrm>
        <a:prstGeom prst="rect">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sp>
    <dsp:sp modelId="{CE17F7CB-01D4-4795-A115-A9C8590BB3B6}">
      <dsp:nvSpPr>
        <dsp:cNvPr id="0" name=""/>
        <dsp:cNvSpPr/>
      </dsp:nvSpPr>
      <dsp:spPr>
        <a:xfrm>
          <a:off x="543560" y="279322"/>
          <a:ext cx="7609840" cy="472320"/>
        </a:xfrm>
        <a:prstGeom prst="roundRect">
          <a:avLst/>
        </a:prstGeom>
        <a:solidFill>
          <a:schemeClr val="accent3">
            <a:hueOff val="0"/>
            <a:satOff val="0"/>
            <a:lumOff val="0"/>
            <a:alphaOff val="0"/>
          </a:schemeClr>
        </a:solidFill>
        <a:ln>
          <a:noFill/>
        </a:ln>
        <a:effectLst>
          <a:outerShdw blurRad="50800" dist="15875" dir="5400000" algn="ctr" rotWithShape="0">
            <a:srgbClr val="000000">
              <a:alpha val="68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87634" tIns="0" rIns="287634" bIns="0" numCol="1" spcCol="1270" anchor="ctr" anchorCtr="0">
          <a:noAutofit/>
        </a:bodyPr>
        <a:lstStyle/>
        <a:p>
          <a:pPr marL="0" lvl="0" indent="0" algn="l" defTabSz="711200">
            <a:lnSpc>
              <a:spcPct val="90000"/>
            </a:lnSpc>
            <a:spcBef>
              <a:spcPct val="0"/>
            </a:spcBef>
            <a:spcAft>
              <a:spcPct val="35000"/>
            </a:spcAft>
            <a:buNone/>
          </a:pPr>
          <a:r>
            <a:rPr lang="es-ES" sz="1600" b="1" kern="1200" cap="none" spc="0" dirty="0">
              <a:ln w="0"/>
              <a:solidFill>
                <a:schemeClr val="tx1"/>
              </a:solidFill>
              <a:effectLst>
                <a:outerShdw blurRad="38100" dist="19050" dir="2700000" algn="tl" rotWithShape="0">
                  <a:schemeClr val="dk1">
                    <a:alpha val="40000"/>
                  </a:schemeClr>
                </a:outerShdw>
              </a:effectLst>
            </a:rPr>
            <a:t>Como se comprueba la identidad de un usuario antes de emitir el certificado</a:t>
          </a:r>
        </a:p>
      </dsp:txBody>
      <dsp:txXfrm>
        <a:off x="566617" y="302379"/>
        <a:ext cx="7563726" cy="426206"/>
      </dsp:txXfrm>
    </dsp:sp>
    <dsp:sp modelId="{44B0296D-44BA-494E-B704-45032DD81B40}">
      <dsp:nvSpPr>
        <dsp:cNvPr id="0" name=""/>
        <dsp:cNvSpPr/>
      </dsp:nvSpPr>
      <dsp:spPr>
        <a:xfrm>
          <a:off x="0" y="1241242"/>
          <a:ext cx="10871200" cy="403200"/>
        </a:xfrm>
        <a:prstGeom prst="rect">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sp>
    <dsp:sp modelId="{F58132FC-097E-41AA-BB8F-2B449130F143}">
      <dsp:nvSpPr>
        <dsp:cNvPr id="0" name=""/>
        <dsp:cNvSpPr/>
      </dsp:nvSpPr>
      <dsp:spPr>
        <a:xfrm>
          <a:off x="543560" y="1005082"/>
          <a:ext cx="7609840" cy="472320"/>
        </a:xfrm>
        <a:prstGeom prst="roundRect">
          <a:avLst/>
        </a:prstGeom>
        <a:solidFill>
          <a:schemeClr val="accent1">
            <a:lumMod val="50000"/>
          </a:schemeClr>
        </a:solidFill>
        <a:ln>
          <a:noFill/>
        </a:ln>
        <a:effectLst>
          <a:outerShdw blurRad="50800" dist="15875" dir="5400000" algn="ctr" rotWithShape="0">
            <a:srgbClr val="000000">
              <a:alpha val="68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87634" tIns="0" rIns="287634" bIns="0" numCol="1" spcCol="1270" anchor="ctr" anchorCtr="0">
          <a:noAutofit/>
        </a:bodyPr>
        <a:lstStyle/>
        <a:p>
          <a:pPr marL="0" lvl="0" indent="0" algn="l" defTabSz="711200">
            <a:lnSpc>
              <a:spcPct val="90000"/>
            </a:lnSpc>
            <a:spcBef>
              <a:spcPct val="0"/>
            </a:spcBef>
            <a:spcAft>
              <a:spcPct val="35000"/>
            </a:spcAft>
            <a:buNone/>
          </a:pPr>
          <a:r>
            <a:rPr lang="es-ES" sz="1600" b="1" kern="1200" cap="none" spc="0" dirty="0">
              <a:ln w="0"/>
              <a:solidFill>
                <a:schemeClr val="tx1"/>
              </a:solidFill>
              <a:effectLst>
                <a:outerShdw blurRad="38100" dist="19050" dir="2700000" algn="tl" rotWithShape="0">
                  <a:schemeClr val="dk1">
                    <a:alpha val="40000"/>
                  </a:schemeClr>
                </a:outerShdw>
              </a:effectLst>
            </a:rPr>
            <a:t>Que datos y que atributos se incluyen en cada certificado</a:t>
          </a:r>
        </a:p>
      </dsp:txBody>
      <dsp:txXfrm>
        <a:off x="566617" y="1028139"/>
        <a:ext cx="7563726" cy="426206"/>
      </dsp:txXfrm>
    </dsp:sp>
    <dsp:sp modelId="{E98082D6-33F6-41A6-ACC6-852B03B13F99}">
      <dsp:nvSpPr>
        <dsp:cNvPr id="0" name=""/>
        <dsp:cNvSpPr/>
      </dsp:nvSpPr>
      <dsp:spPr>
        <a:xfrm>
          <a:off x="0" y="1967002"/>
          <a:ext cx="10871200" cy="403200"/>
        </a:xfrm>
        <a:prstGeom prst="rect">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sp>
    <dsp:sp modelId="{2147A8E3-6F59-4A69-BDDB-53F3169E459D}">
      <dsp:nvSpPr>
        <dsp:cNvPr id="0" name=""/>
        <dsp:cNvSpPr/>
      </dsp:nvSpPr>
      <dsp:spPr>
        <a:xfrm>
          <a:off x="543560" y="1730842"/>
          <a:ext cx="7609840" cy="472320"/>
        </a:xfrm>
        <a:prstGeom prst="roundRect">
          <a:avLst/>
        </a:prstGeom>
        <a:solidFill>
          <a:schemeClr val="accent3"/>
        </a:solidFill>
        <a:ln>
          <a:noFill/>
        </a:ln>
        <a:effectLst>
          <a:outerShdw blurRad="50800" dist="15875" dir="5400000" algn="ctr" rotWithShape="0">
            <a:srgbClr val="000000">
              <a:alpha val="68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87634" tIns="0" rIns="287634" bIns="0" numCol="1" spcCol="1270" anchor="ctr" anchorCtr="0">
          <a:noAutofit/>
        </a:bodyPr>
        <a:lstStyle/>
        <a:p>
          <a:pPr marL="0" lvl="0" indent="0" algn="l" defTabSz="711200">
            <a:lnSpc>
              <a:spcPct val="90000"/>
            </a:lnSpc>
            <a:spcBef>
              <a:spcPct val="0"/>
            </a:spcBef>
            <a:spcAft>
              <a:spcPct val="35000"/>
            </a:spcAft>
            <a:buNone/>
          </a:pPr>
          <a:r>
            <a:rPr lang="es-ES" sz="1600" b="1" kern="1200" cap="none" spc="0" dirty="0">
              <a:ln w="0"/>
              <a:solidFill>
                <a:schemeClr val="tx1"/>
              </a:solidFill>
              <a:effectLst>
                <a:outerShdw blurRad="38100" dist="19050" dir="2700000" algn="tl" rotWithShape="0">
                  <a:schemeClr val="dk1">
                    <a:alpha val="40000"/>
                  </a:schemeClr>
                </a:outerShdw>
              </a:effectLst>
            </a:rPr>
            <a:t>Como se comprueba la validez de un certificado que este siendo utilizado</a:t>
          </a:r>
        </a:p>
      </dsp:txBody>
      <dsp:txXfrm>
        <a:off x="566617" y="1753899"/>
        <a:ext cx="7563726" cy="426206"/>
      </dsp:txXfrm>
    </dsp:sp>
    <dsp:sp modelId="{51378BBD-4821-41DF-AD2C-13334C446F2C}">
      <dsp:nvSpPr>
        <dsp:cNvPr id="0" name=""/>
        <dsp:cNvSpPr/>
      </dsp:nvSpPr>
      <dsp:spPr>
        <a:xfrm>
          <a:off x="0" y="2692762"/>
          <a:ext cx="10871200" cy="403200"/>
        </a:xfrm>
        <a:prstGeom prst="rect">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sp>
    <dsp:sp modelId="{DFFFB07D-EBB3-41AC-AFD2-9589B15C5546}">
      <dsp:nvSpPr>
        <dsp:cNvPr id="0" name=""/>
        <dsp:cNvSpPr/>
      </dsp:nvSpPr>
      <dsp:spPr>
        <a:xfrm>
          <a:off x="543560" y="2456602"/>
          <a:ext cx="7609840" cy="472320"/>
        </a:xfrm>
        <a:prstGeom prst="roundRect">
          <a:avLst/>
        </a:prstGeom>
        <a:solidFill>
          <a:schemeClr val="accent5"/>
        </a:solidFill>
        <a:ln>
          <a:noFill/>
        </a:ln>
        <a:effectLst/>
        <a:scene3d>
          <a:camera prst="orthographicFront">
            <a:rot lat="0" lon="0" rev="0"/>
          </a:camera>
          <a:lightRig rig="contrasting" dir="t">
            <a:rot lat="0" lon="0" rev="1200000"/>
          </a:lightRig>
        </a:scene3d>
      </dsp:spPr>
      <dsp:style>
        <a:lnRef idx="0">
          <a:scrgbClr r="0" g="0" b="0"/>
        </a:lnRef>
        <a:fillRef idx="0">
          <a:scrgbClr r="0" g="0" b="0"/>
        </a:fillRef>
        <a:effectRef idx="0">
          <a:scrgbClr r="0" g="0" b="0"/>
        </a:effectRef>
        <a:fontRef idx="minor">
          <a:schemeClr val="lt1"/>
        </a:fontRef>
      </dsp:style>
      <dsp:txBody>
        <a:bodyPr spcFirstLastPara="0" vert="horz" wrap="square" lIns="287634" tIns="0" rIns="287634" bIns="0" numCol="1" spcCol="1270" anchor="ctr" anchorCtr="0">
          <a:noAutofit/>
        </a:bodyPr>
        <a:lstStyle/>
        <a:p>
          <a:pPr marL="0" lvl="0" indent="0" algn="l" defTabSz="711200">
            <a:lnSpc>
              <a:spcPct val="90000"/>
            </a:lnSpc>
            <a:spcBef>
              <a:spcPct val="0"/>
            </a:spcBef>
            <a:spcAft>
              <a:spcPct val="35000"/>
            </a:spcAft>
            <a:buNone/>
          </a:pPr>
          <a:r>
            <a:rPr lang="es-ES" sz="1600" b="1" kern="1200" cap="none" spc="0" dirty="0">
              <a:ln w="0"/>
              <a:solidFill>
                <a:schemeClr val="tx1"/>
              </a:solidFill>
              <a:effectLst>
                <a:outerShdw blurRad="38100" dist="19050" dir="2700000" algn="tl" rotWithShape="0">
                  <a:schemeClr val="dk1">
                    <a:alpha val="40000"/>
                  </a:schemeClr>
                </a:outerShdw>
              </a:effectLst>
            </a:rPr>
            <a:t>Renovación de los certificados emitidos</a:t>
          </a:r>
        </a:p>
      </dsp:txBody>
      <dsp:txXfrm>
        <a:off x="566617" y="2479659"/>
        <a:ext cx="7563726" cy="426206"/>
      </dsp:txXfrm>
    </dsp:sp>
    <dsp:sp modelId="{A91B1752-F202-4F08-8C08-9402AEB50A5B}">
      <dsp:nvSpPr>
        <dsp:cNvPr id="0" name=""/>
        <dsp:cNvSpPr/>
      </dsp:nvSpPr>
      <dsp:spPr>
        <a:xfrm>
          <a:off x="0" y="3418522"/>
          <a:ext cx="10871200" cy="403200"/>
        </a:xfrm>
        <a:prstGeom prst="rect">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sp>
    <dsp:sp modelId="{AFD49768-6ECC-473A-91C3-D870DB293566}">
      <dsp:nvSpPr>
        <dsp:cNvPr id="0" name=""/>
        <dsp:cNvSpPr/>
      </dsp:nvSpPr>
      <dsp:spPr>
        <a:xfrm>
          <a:off x="543560" y="3182362"/>
          <a:ext cx="7609840" cy="472320"/>
        </a:xfrm>
        <a:prstGeom prst="roundRect">
          <a:avLst/>
        </a:prstGeom>
        <a:solidFill>
          <a:schemeClr val="accent2"/>
        </a:solidFill>
        <a:ln>
          <a:noFill/>
        </a:ln>
        <a:effectLst/>
        <a:scene3d>
          <a:camera prst="orthographicFront">
            <a:rot lat="0" lon="0" rev="0"/>
          </a:camera>
          <a:lightRig rig="contrasting" dir="t">
            <a:rot lat="0" lon="0" rev="1200000"/>
          </a:lightRig>
        </a:scene3d>
      </dsp:spPr>
      <dsp:style>
        <a:lnRef idx="0">
          <a:scrgbClr r="0" g="0" b="0"/>
        </a:lnRef>
        <a:fillRef idx="0">
          <a:scrgbClr r="0" g="0" b="0"/>
        </a:fillRef>
        <a:effectRef idx="0">
          <a:scrgbClr r="0" g="0" b="0"/>
        </a:effectRef>
        <a:fontRef idx="minor">
          <a:schemeClr val="lt1"/>
        </a:fontRef>
      </dsp:style>
      <dsp:txBody>
        <a:bodyPr spcFirstLastPara="0" vert="horz" wrap="square" lIns="287634" tIns="0" rIns="287634" bIns="0" numCol="1" spcCol="1270" anchor="ctr" anchorCtr="0">
          <a:noAutofit/>
        </a:bodyPr>
        <a:lstStyle/>
        <a:p>
          <a:pPr marL="0" lvl="0" indent="0" algn="l" defTabSz="711200">
            <a:lnSpc>
              <a:spcPct val="90000"/>
            </a:lnSpc>
            <a:spcBef>
              <a:spcPct val="0"/>
            </a:spcBef>
            <a:spcAft>
              <a:spcPct val="35000"/>
            </a:spcAft>
            <a:buNone/>
          </a:pPr>
          <a:r>
            <a:rPr lang="es-ES" sz="1600" b="1" kern="1200" cap="none" spc="0" dirty="0">
              <a:ln w="0"/>
              <a:solidFill>
                <a:schemeClr val="tx1"/>
              </a:solidFill>
              <a:effectLst>
                <a:outerShdw blurRad="38100" dist="19050" dir="2700000" algn="tl" rotWithShape="0">
                  <a:schemeClr val="dk1">
                    <a:alpha val="40000"/>
                  </a:schemeClr>
                </a:outerShdw>
              </a:effectLst>
            </a:rPr>
            <a:t>Revocación de los certificados y claves comprometidas </a:t>
          </a:r>
        </a:p>
      </dsp:txBody>
      <dsp:txXfrm>
        <a:off x="566617" y="3205419"/>
        <a:ext cx="7563726" cy="426206"/>
      </dsp:txXfrm>
    </dsp:sp>
    <dsp:sp modelId="{31F62C33-E17E-4765-BDDF-C05C159C5BEB}">
      <dsp:nvSpPr>
        <dsp:cNvPr id="0" name=""/>
        <dsp:cNvSpPr/>
      </dsp:nvSpPr>
      <dsp:spPr>
        <a:xfrm>
          <a:off x="0" y="4144282"/>
          <a:ext cx="10871200" cy="403200"/>
        </a:xfrm>
        <a:prstGeom prst="rect">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sp>
    <dsp:sp modelId="{5A7817F0-51C1-4221-A34D-9064292ED041}">
      <dsp:nvSpPr>
        <dsp:cNvPr id="0" name=""/>
        <dsp:cNvSpPr/>
      </dsp:nvSpPr>
      <dsp:spPr>
        <a:xfrm>
          <a:off x="492041" y="3878687"/>
          <a:ext cx="7609840" cy="472320"/>
        </a:xfrm>
        <a:prstGeom prst="roundRect">
          <a:avLst/>
        </a:prstGeom>
        <a:solidFill>
          <a:schemeClr val="accent1"/>
        </a:solidFill>
        <a:ln>
          <a:noFill/>
        </a:ln>
        <a:effectLst/>
        <a:scene3d>
          <a:camera prst="orthographicFront">
            <a:rot lat="0" lon="0" rev="0"/>
          </a:camera>
          <a:lightRig rig="contrasting" dir="t">
            <a:rot lat="0" lon="0" rev="1200000"/>
          </a:lightRig>
        </a:scene3d>
      </dsp:spPr>
      <dsp:style>
        <a:lnRef idx="0">
          <a:scrgbClr r="0" g="0" b="0"/>
        </a:lnRef>
        <a:fillRef idx="0">
          <a:scrgbClr r="0" g="0" b="0"/>
        </a:fillRef>
        <a:effectRef idx="0">
          <a:scrgbClr r="0" g="0" b="0"/>
        </a:effectRef>
        <a:fontRef idx="minor">
          <a:schemeClr val="lt1"/>
        </a:fontRef>
      </dsp:style>
      <dsp:txBody>
        <a:bodyPr spcFirstLastPara="0" vert="horz" wrap="square" lIns="287634" tIns="0" rIns="287634" bIns="0" numCol="1" spcCol="1270" anchor="ctr" anchorCtr="0">
          <a:noAutofit/>
        </a:bodyPr>
        <a:lstStyle/>
        <a:p>
          <a:pPr marL="0" lvl="0" indent="0" algn="l" defTabSz="711200">
            <a:lnSpc>
              <a:spcPct val="90000"/>
            </a:lnSpc>
            <a:spcBef>
              <a:spcPct val="0"/>
            </a:spcBef>
            <a:spcAft>
              <a:spcPct val="35000"/>
            </a:spcAft>
            <a:buNone/>
          </a:pPr>
          <a:r>
            <a:rPr lang="es-ES" sz="1600" b="1" kern="1200" cap="none" spc="0" dirty="0">
              <a:ln w="0"/>
              <a:solidFill>
                <a:schemeClr val="tx1"/>
              </a:solidFill>
              <a:effectLst>
                <a:outerShdw blurRad="38100" dist="19050" dir="2700000" algn="tl" rotWithShape="0">
                  <a:schemeClr val="dk1">
                    <a:alpha val="40000"/>
                  </a:schemeClr>
                </a:outerShdw>
              </a:effectLst>
            </a:rPr>
            <a:t>Publicación y actualización de las listas de certificados revocados</a:t>
          </a:r>
        </a:p>
      </dsp:txBody>
      <dsp:txXfrm>
        <a:off x="515098" y="3901744"/>
        <a:ext cx="7563726" cy="42620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8D883F0-E4C3-4CE1-A7AD-BF97471E0089}">
      <dsp:nvSpPr>
        <dsp:cNvPr id="0" name=""/>
        <dsp:cNvSpPr/>
      </dsp:nvSpPr>
      <dsp:spPr>
        <a:xfrm>
          <a:off x="0" y="301066"/>
          <a:ext cx="10871200" cy="478800"/>
        </a:xfrm>
        <a:prstGeom prst="rect">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sp>
    <dsp:sp modelId="{2D5CD8E5-8FDB-412A-B601-AB8FAD43F292}">
      <dsp:nvSpPr>
        <dsp:cNvPr id="0" name=""/>
        <dsp:cNvSpPr/>
      </dsp:nvSpPr>
      <dsp:spPr>
        <a:xfrm>
          <a:off x="543560" y="20626"/>
          <a:ext cx="7609840" cy="560880"/>
        </a:xfrm>
        <a:prstGeom prst="roundRect">
          <a:avLst/>
        </a:prstGeom>
        <a:solidFill>
          <a:schemeClr val="accent3">
            <a:hueOff val="0"/>
            <a:satOff val="0"/>
            <a:lumOff val="0"/>
            <a:alphaOff val="0"/>
          </a:schemeClr>
        </a:solidFill>
        <a:ln>
          <a:noFill/>
        </a:ln>
        <a:effectLst>
          <a:outerShdw blurRad="50800" dist="15875" dir="5400000" algn="ctr" rotWithShape="0">
            <a:srgbClr val="000000">
              <a:alpha val="68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87634" tIns="0" rIns="287634" bIns="0" numCol="1" spcCol="1270" anchor="ctr" anchorCtr="0">
          <a:noAutofit/>
        </a:bodyPr>
        <a:lstStyle/>
        <a:p>
          <a:pPr marL="0" lvl="0" indent="0" algn="l" defTabSz="711200">
            <a:lnSpc>
              <a:spcPct val="90000"/>
            </a:lnSpc>
            <a:spcBef>
              <a:spcPct val="0"/>
            </a:spcBef>
            <a:spcAft>
              <a:spcPct val="35000"/>
            </a:spcAft>
            <a:buNone/>
          </a:pPr>
          <a:r>
            <a:rPr lang="es-ES" sz="1600" b="1" kern="1200" cap="none" spc="0" dirty="0" err="1">
              <a:ln w="0"/>
              <a:solidFill>
                <a:schemeClr val="tx1"/>
              </a:solidFill>
              <a:effectLst>
                <a:outerShdw blurRad="38100" dist="19050" dir="2700000" algn="tl" rotWithShape="0">
                  <a:schemeClr val="dk1">
                    <a:alpha val="40000"/>
                  </a:schemeClr>
                </a:outerShdw>
              </a:effectLst>
            </a:rPr>
            <a:t>Politica</a:t>
          </a:r>
          <a:r>
            <a:rPr lang="es-ES" sz="1600" b="1" kern="1200" cap="none" spc="0" dirty="0">
              <a:ln w="0"/>
              <a:solidFill>
                <a:schemeClr val="tx1"/>
              </a:solidFill>
              <a:effectLst>
                <a:outerShdw blurRad="38100" dist="19050" dir="2700000" algn="tl" rotWithShape="0">
                  <a:schemeClr val="dk1">
                    <a:alpha val="40000"/>
                  </a:schemeClr>
                </a:outerShdw>
              </a:effectLst>
            </a:rPr>
            <a:t> de confidencialidad sobre los datos manejados</a:t>
          </a:r>
          <a:endParaRPr lang="es-ES" sz="1600" kern="1200" dirty="0"/>
        </a:p>
      </dsp:txBody>
      <dsp:txXfrm>
        <a:off x="570940" y="48006"/>
        <a:ext cx="7555080" cy="506120"/>
      </dsp:txXfrm>
    </dsp:sp>
    <dsp:sp modelId="{77FC70BF-C5C1-4920-AB8F-0BB47FC39ED1}">
      <dsp:nvSpPr>
        <dsp:cNvPr id="0" name=""/>
        <dsp:cNvSpPr/>
      </dsp:nvSpPr>
      <dsp:spPr>
        <a:xfrm>
          <a:off x="0" y="1162907"/>
          <a:ext cx="10871200" cy="478800"/>
        </a:xfrm>
        <a:prstGeom prst="rect">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sp>
    <dsp:sp modelId="{C57F5AF7-52EF-43A3-8476-49D534EA17A1}">
      <dsp:nvSpPr>
        <dsp:cNvPr id="0" name=""/>
        <dsp:cNvSpPr/>
      </dsp:nvSpPr>
      <dsp:spPr>
        <a:xfrm>
          <a:off x="543560" y="882467"/>
          <a:ext cx="7609840" cy="560880"/>
        </a:xfrm>
        <a:prstGeom prst="roundRect">
          <a:avLst/>
        </a:prstGeom>
        <a:solidFill>
          <a:schemeClr val="accent3">
            <a:hueOff val="-427317"/>
            <a:satOff val="-20000"/>
            <a:lumOff val="628"/>
            <a:alphaOff val="0"/>
          </a:schemeClr>
        </a:solidFill>
        <a:ln>
          <a:noFill/>
        </a:ln>
        <a:effectLst>
          <a:outerShdw blurRad="50800" dist="15875" dir="5400000" algn="ctr" rotWithShape="0">
            <a:srgbClr val="000000">
              <a:alpha val="68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87634" tIns="0" rIns="287634" bIns="0" numCol="1" spcCol="1270" anchor="ctr" anchorCtr="0">
          <a:noAutofit/>
        </a:bodyPr>
        <a:lstStyle/>
        <a:p>
          <a:pPr marL="0" lvl="0" indent="0" algn="l" defTabSz="711200">
            <a:lnSpc>
              <a:spcPct val="90000"/>
            </a:lnSpc>
            <a:spcBef>
              <a:spcPct val="0"/>
            </a:spcBef>
            <a:spcAft>
              <a:spcPct val="35000"/>
            </a:spcAft>
            <a:buNone/>
          </a:pPr>
          <a:r>
            <a:rPr lang="es-ES" sz="1600" b="1" kern="1200" cap="none" spc="0" dirty="0">
              <a:ln w="0"/>
              <a:solidFill>
                <a:schemeClr val="tx1"/>
              </a:solidFill>
              <a:effectLst>
                <a:outerShdw blurRad="38100" dist="19050" dir="2700000" algn="tl" rotWithShape="0">
                  <a:schemeClr val="dk1">
                    <a:alpha val="40000"/>
                  </a:schemeClr>
                </a:outerShdw>
              </a:effectLst>
            </a:rPr>
            <a:t>Definición de las obligaciones de los usuarios </a:t>
          </a:r>
          <a:endParaRPr lang="es-ES" sz="1600" kern="1200" dirty="0"/>
        </a:p>
      </dsp:txBody>
      <dsp:txXfrm>
        <a:off x="570940" y="909847"/>
        <a:ext cx="7555080" cy="506120"/>
      </dsp:txXfrm>
    </dsp:sp>
    <dsp:sp modelId="{99C3150B-AEFD-4A46-9DF2-39D9BE4A7474}">
      <dsp:nvSpPr>
        <dsp:cNvPr id="0" name=""/>
        <dsp:cNvSpPr/>
      </dsp:nvSpPr>
      <dsp:spPr>
        <a:xfrm>
          <a:off x="0" y="2024747"/>
          <a:ext cx="10871200" cy="478800"/>
        </a:xfrm>
        <a:prstGeom prst="rect">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sp>
    <dsp:sp modelId="{CE17F7CB-01D4-4795-A115-A9C8590BB3B6}">
      <dsp:nvSpPr>
        <dsp:cNvPr id="0" name=""/>
        <dsp:cNvSpPr/>
      </dsp:nvSpPr>
      <dsp:spPr>
        <a:xfrm>
          <a:off x="543560" y="1744307"/>
          <a:ext cx="7609840" cy="560880"/>
        </a:xfrm>
        <a:prstGeom prst="roundRect">
          <a:avLst/>
        </a:prstGeom>
        <a:solidFill>
          <a:schemeClr val="accent3">
            <a:hueOff val="-854634"/>
            <a:satOff val="-40000"/>
            <a:lumOff val="1255"/>
            <a:alphaOff val="0"/>
          </a:schemeClr>
        </a:solidFill>
        <a:ln>
          <a:noFill/>
        </a:ln>
        <a:effectLst>
          <a:outerShdw blurRad="50800" dist="15875" dir="5400000" algn="ctr" rotWithShape="0">
            <a:srgbClr val="000000">
              <a:alpha val="68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87634" tIns="0" rIns="287634" bIns="0" numCol="1" spcCol="1270" anchor="ctr" anchorCtr="0">
          <a:noAutofit/>
        </a:bodyPr>
        <a:lstStyle/>
        <a:p>
          <a:pPr marL="0" lvl="0" indent="0" algn="l" defTabSz="711200">
            <a:lnSpc>
              <a:spcPct val="90000"/>
            </a:lnSpc>
            <a:spcBef>
              <a:spcPct val="0"/>
            </a:spcBef>
            <a:spcAft>
              <a:spcPct val="35000"/>
            </a:spcAft>
            <a:buNone/>
          </a:pPr>
          <a:r>
            <a:rPr lang="es-ES" sz="1600" b="1" kern="1200" cap="none" spc="0" dirty="0">
              <a:ln w="0"/>
              <a:solidFill>
                <a:schemeClr val="tx1"/>
              </a:solidFill>
              <a:effectLst>
                <a:outerShdw blurRad="38100" dist="19050" dir="2700000" algn="tl" rotWithShape="0">
                  <a:schemeClr val="dk1">
                    <a:alpha val="40000"/>
                  </a:schemeClr>
                </a:outerShdw>
              </a:effectLst>
            </a:rPr>
            <a:t>Publicación del listado de aplicaciones en las que se podrían utilizar los certificados emitidos </a:t>
          </a:r>
          <a:r>
            <a:rPr lang="es-ES" sz="1600" b="1" kern="1200" cap="none" spc="0" dirty="0" err="1">
              <a:ln w="0"/>
              <a:solidFill>
                <a:schemeClr val="tx1"/>
              </a:solidFill>
              <a:effectLst>
                <a:outerShdw blurRad="38100" dist="19050" dir="2700000" algn="tl" rotWithShape="0">
                  <a:schemeClr val="dk1">
                    <a:alpha val="40000"/>
                  </a:schemeClr>
                </a:outerShdw>
              </a:effectLst>
            </a:rPr>
            <a:t>asi</a:t>
          </a:r>
          <a:r>
            <a:rPr lang="es-ES" sz="1600" b="1" kern="1200" cap="none" spc="0" dirty="0">
              <a:ln w="0"/>
              <a:solidFill>
                <a:schemeClr val="tx1"/>
              </a:solidFill>
              <a:effectLst>
                <a:outerShdw blurRad="38100" dist="19050" dir="2700000" algn="tl" rotWithShape="0">
                  <a:schemeClr val="dk1">
                    <a:alpha val="40000"/>
                  </a:schemeClr>
                </a:outerShdw>
              </a:effectLst>
            </a:rPr>
            <a:t> como aquellas en las que los certificados no serian validos</a:t>
          </a:r>
        </a:p>
      </dsp:txBody>
      <dsp:txXfrm>
        <a:off x="570940" y="1771687"/>
        <a:ext cx="7555080" cy="506120"/>
      </dsp:txXfrm>
    </dsp:sp>
    <dsp:sp modelId="{44B0296D-44BA-494E-B704-45032DD81B40}">
      <dsp:nvSpPr>
        <dsp:cNvPr id="0" name=""/>
        <dsp:cNvSpPr/>
      </dsp:nvSpPr>
      <dsp:spPr>
        <a:xfrm>
          <a:off x="0" y="2886587"/>
          <a:ext cx="10871200" cy="478800"/>
        </a:xfrm>
        <a:prstGeom prst="rect">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sp>
    <dsp:sp modelId="{F58132FC-097E-41AA-BB8F-2B449130F143}">
      <dsp:nvSpPr>
        <dsp:cNvPr id="0" name=""/>
        <dsp:cNvSpPr/>
      </dsp:nvSpPr>
      <dsp:spPr>
        <a:xfrm>
          <a:off x="543560" y="2606147"/>
          <a:ext cx="7609840" cy="560880"/>
        </a:xfrm>
        <a:prstGeom prst="roundRect">
          <a:avLst/>
        </a:prstGeom>
        <a:solidFill>
          <a:schemeClr val="accent1">
            <a:lumMod val="50000"/>
          </a:schemeClr>
        </a:solidFill>
        <a:ln>
          <a:noFill/>
        </a:ln>
        <a:effectLst>
          <a:outerShdw blurRad="50800" dist="15875" dir="5400000" algn="ctr" rotWithShape="0">
            <a:srgbClr val="000000">
              <a:alpha val="68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87634" tIns="0" rIns="287634" bIns="0" numCol="1" spcCol="1270" anchor="ctr" anchorCtr="0">
          <a:noAutofit/>
        </a:bodyPr>
        <a:lstStyle/>
        <a:p>
          <a:pPr marL="0" lvl="0" indent="0" algn="l" defTabSz="711200">
            <a:lnSpc>
              <a:spcPct val="90000"/>
            </a:lnSpc>
            <a:spcBef>
              <a:spcPct val="0"/>
            </a:spcBef>
            <a:spcAft>
              <a:spcPct val="35000"/>
            </a:spcAft>
            <a:buNone/>
          </a:pPr>
          <a:r>
            <a:rPr lang="es-ES" sz="1600" b="1" kern="1200" cap="none" spc="0" dirty="0">
              <a:ln w="0"/>
              <a:solidFill>
                <a:schemeClr val="tx1"/>
              </a:solidFill>
              <a:effectLst>
                <a:outerShdw blurRad="38100" dist="19050" dir="2700000" algn="tl" rotWithShape="0">
                  <a:schemeClr val="dk1">
                    <a:alpha val="40000"/>
                  </a:schemeClr>
                </a:outerShdw>
              </a:effectLst>
            </a:rPr>
            <a:t>Responsabilidad legal y posibles indemnizaciones que asume la autoridad  de certificación frente a operaciones fraudulentas</a:t>
          </a:r>
        </a:p>
      </dsp:txBody>
      <dsp:txXfrm>
        <a:off x="570940" y="2633527"/>
        <a:ext cx="7555080" cy="506120"/>
      </dsp:txXfrm>
    </dsp:sp>
    <dsp:sp modelId="{E98082D6-33F6-41A6-ACC6-852B03B13F99}">
      <dsp:nvSpPr>
        <dsp:cNvPr id="0" name=""/>
        <dsp:cNvSpPr/>
      </dsp:nvSpPr>
      <dsp:spPr>
        <a:xfrm>
          <a:off x="0" y="3748427"/>
          <a:ext cx="10871200" cy="478800"/>
        </a:xfrm>
        <a:prstGeom prst="rect">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sp>
    <dsp:sp modelId="{2147A8E3-6F59-4A69-BDDB-53F3169E459D}">
      <dsp:nvSpPr>
        <dsp:cNvPr id="0" name=""/>
        <dsp:cNvSpPr/>
      </dsp:nvSpPr>
      <dsp:spPr>
        <a:xfrm>
          <a:off x="543560" y="3467987"/>
          <a:ext cx="7609840" cy="560880"/>
        </a:xfrm>
        <a:prstGeom prst="roundRect">
          <a:avLst/>
        </a:prstGeom>
        <a:solidFill>
          <a:schemeClr val="accent3"/>
        </a:solidFill>
        <a:ln>
          <a:noFill/>
        </a:ln>
        <a:effectLst>
          <a:outerShdw blurRad="50800" dist="15875" dir="5400000" algn="ctr" rotWithShape="0">
            <a:srgbClr val="000000">
              <a:alpha val="68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87634" tIns="0" rIns="287634" bIns="0" numCol="1" spcCol="1270" anchor="ctr" anchorCtr="0">
          <a:noAutofit/>
        </a:bodyPr>
        <a:lstStyle/>
        <a:p>
          <a:pPr marL="0" lvl="0" indent="0" algn="l" defTabSz="711200">
            <a:lnSpc>
              <a:spcPct val="90000"/>
            </a:lnSpc>
            <a:spcBef>
              <a:spcPct val="0"/>
            </a:spcBef>
            <a:spcAft>
              <a:spcPct val="35000"/>
            </a:spcAft>
            <a:buNone/>
          </a:pPr>
          <a:r>
            <a:rPr lang="es-ES" sz="1600" b="1" kern="1200" cap="none" spc="0" dirty="0">
              <a:ln w="0"/>
              <a:solidFill>
                <a:schemeClr val="tx1"/>
              </a:solidFill>
              <a:effectLst>
                <a:outerShdw blurRad="38100" dist="19050" dir="2700000" algn="tl" rotWithShape="0">
                  <a:schemeClr val="dk1">
                    <a:alpha val="40000"/>
                  </a:schemeClr>
                </a:outerShdw>
              </a:effectLst>
            </a:rPr>
            <a:t>Medidas de seguridad físicas y lógicas implantadas por la Autoridad de certificación</a:t>
          </a:r>
        </a:p>
      </dsp:txBody>
      <dsp:txXfrm>
        <a:off x="570940" y="3495367"/>
        <a:ext cx="7555080" cy="506120"/>
      </dsp:txXfrm>
    </dsp:sp>
    <dsp:sp modelId="{51378BBD-4821-41DF-AD2C-13334C446F2C}">
      <dsp:nvSpPr>
        <dsp:cNvPr id="0" name=""/>
        <dsp:cNvSpPr/>
      </dsp:nvSpPr>
      <dsp:spPr>
        <a:xfrm>
          <a:off x="0" y="4610267"/>
          <a:ext cx="10871200" cy="478800"/>
        </a:xfrm>
        <a:prstGeom prst="rect">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sp>
    <dsp:sp modelId="{DFFFB07D-EBB3-41AC-AFD2-9589B15C5546}">
      <dsp:nvSpPr>
        <dsp:cNvPr id="0" name=""/>
        <dsp:cNvSpPr/>
      </dsp:nvSpPr>
      <dsp:spPr>
        <a:xfrm>
          <a:off x="543560" y="4329826"/>
          <a:ext cx="7609840" cy="560880"/>
        </a:xfrm>
        <a:prstGeom prst="roundRect">
          <a:avLst/>
        </a:prstGeom>
        <a:solidFill>
          <a:schemeClr val="accent5"/>
        </a:solidFill>
        <a:ln>
          <a:noFill/>
        </a:ln>
        <a:effectLst/>
        <a:scene3d>
          <a:camera prst="orthographicFront">
            <a:rot lat="0" lon="0" rev="0"/>
          </a:camera>
          <a:lightRig rig="contrasting" dir="t">
            <a:rot lat="0" lon="0" rev="1200000"/>
          </a:lightRig>
        </a:scene3d>
        <a:sp3d/>
      </dsp:spPr>
      <dsp:style>
        <a:lnRef idx="0">
          <a:scrgbClr r="0" g="0" b="0"/>
        </a:lnRef>
        <a:fillRef idx="0">
          <a:scrgbClr r="0" g="0" b="0"/>
        </a:fillRef>
        <a:effectRef idx="0">
          <a:scrgbClr r="0" g="0" b="0"/>
        </a:effectRef>
        <a:fontRef idx="minor">
          <a:schemeClr val="lt1"/>
        </a:fontRef>
      </dsp:style>
      <dsp:txBody>
        <a:bodyPr spcFirstLastPara="0" vert="horz" wrap="square" lIns="287634" tIns="0" rIns="287634" bIns="0" numCol="1" spcCol="1270" anchor="ctr" anchorCtr="0">
          <a:noAutofit/>
        </a:bodyPr>
        <a:lstStyle/>
        <a:p>
          <a:pPr marL="0" lvl="0" indent="0" algn="l" defTabSz="711200">
            <a:lnSpc>
              <a:spcPct val="90000"/>
            </a:lnSpc>
            <a:spcBef>
              <a:spcPct val="0"/>
            </a:spcBef>
            <a:spcAft>
              <a:spcPct val="35000"/>
            </a:spcAft>
            <a:buNone/>
          </a:pPr>
          <a:r>
            <a:rPr lang="es-ES" sz="1600" b="1" kern="1200" cap="none" spc="0" dirty="0">
              <a:ln w="0"/>
              <a:solidFill>
                <a:schemeClr val="tx1"/>
              </a:solidFill>
              <a:effectLst>
                <a:outerShdw blurRad="38100" dist="19050" dir="2700000" algn="tl" rotWithShape="0">
                  <a:schemeClr val="dk1">
                    <a:alpha val="40000"/>
                  </a:schemeClr>
                </a:outerShdw>
              </a:effectLst>
            </a:rPr>
            <a:t>Auditorias periódicas previstas</a:t>
          </a:r>
        </a:p>
      </dsp:txBody>
      <dsp:txXfrm>
        <a:off x="570940" y="4357206"/>
        <a:ext cx="7555080" cy="50612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242B60A-C2F2-46D0-B1D8-0F6A091CD672}">
      <dsp:nvSpPr>
        <dsp:cNvPr id="0" name=""/>
        <dsp:cNvSpPr/>
      </dsp:nvSpPr>
      <dsp:spPr>
        <a:xfrm>
          <a:off x="0" y="37593"/>
          <a:ext cx="9104709" cy="503685"/>
        </a:xfrm>
        <a:prstGeom prst="roundRect">
          <a:avLst/>
        </a:prstGeom>
        <a:solidFill>
          <a:schemeClr val="accent2">
            <a:hueOff val="0"/>
            <a:satOff val="0"/>
            <a:lumOff val="0"/>
            <a:alphaOff val="0"/>
          </a:schemeClr>
        </a:solidFill>
        <a:ln>
          <a:noFill/>
        </a:ln>
        <a:effectLst>
          <a:outerShdw blurRad="50800" dist="15875" dir="5400000" algn="ctr" rotWithShape="0">
            <a:srgbClr val="000000">
              <a:alpha val="68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s-ES" sz="2100" kern="1200" dirty="0"/>
            <a:t>PKIX:</a:t>
          </a:r>
        </a:p>
      </dsp:txBody>
      <dsp:txXfrm>
        <a:off x="24588" y="62181"/>
        <a:ext cx="9055533" cy="454509"/>
      </dsp:txXfrm>
    </dsp:sp>
    <dsp:sp modelId="{EA632F39-3564-4B0B-A764-4C804D6DA9D9}">
      <dsp:nvSpPr>
        <dsp:cNvPr id="0" name=""/>
        <dsp:cNvSpPr/>
      </dsp:nvSpPr>
      <dsp:spPr>
        <a:xfrm>
          <a:off x="0" y="541278"/>
          <a:ext cx="9104709" cy="347760"/>
        </a:xfrm>
        <a:prstGeom prst="rect">
          <a:avLst/>
        </a:prstGeom>
        <a:noFill/>
        <a:ln w="9525" cap="flat" cmpd="sng" algn="ctr">
          <a:solidFill>
            <a:schemeClr val="dk1">
              <a:alpha val="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289075" tIns="26670" rIns="149352" bIns="26670" numCol="1" spcCol="1270" anchor="t" anchorCtr="0">
          <a:noAutofit/>
        </a:bodyPr>
        <a:lstStyle/>
        <a:p>
          <a:pPr marL="171450" lvl="1" indent="-171450" algn="l" defTabSz="711200">
            <a:lnSpc>
              <a:spcPct val="90000"/>
            </a:lnSpc>
            <a:spcBef>
              <a:spcPct val="0"/>
            </a:spcBef>
            <a:spcAft>
              <a:spcPct val="20000"/>
            </a:spcAft>
            <a:buChar char="•"/>
          </a:pPr>
          <a:r>
            <a:rPr lang="es-ES" sz="1600" kern="1200" dirty="0"/>
            <a:t>Requiere ciertas extensiones que permiten  especificar  cual va a ser el uso de la clave privada </a:t>
          </a:r>
        </a:p>
      </dsp:txBody>
      <dsp:txXfrm>
        <a:off x="0" y="541278"/>
        <a:ext cx="9104709" cy="347760"/>
      </dsp:txXfrm>
    </dsp:sp>
    <dsp:sp modelId="{1321E035-A0BF-4044-990D-034DF6C725C8}">
      <dsp:nvSpPr>
        <dsp:cNvPr id="0" name=""/>
        <dsp:cNvSpPr/>
      </dsp:nvSpPr>
      <dsp:spPr>
        <a:xfrm>
          <a:off x="0" y="889038"/>
          <a:ext cx="9104709" cy="503685"/>
        </a:xfrm>
        <a:prstGeom prst="roundRect">
          <a:avLst/>
        </a:prstGeom>
        <a:solidFill>
          <a:schemeClr val="accent3">
            <a:hueOff val="0"/>
            <a:satOff val="0"/>
            <a:lumOff val="0"/>
            <a:alphaOff val="0"/>
          </a:schemeClr>
        </a:solidFill>
        <a:ln>
          <a:noFill/>
        </a:ln>
        <a:effectLst>
          <a:outerShdw blurRad="50800" dist="15875" dir="5400000" algn="ctr" rotWithShape="0">
            <a:srgbClr val="000000">
              <a:alpha val="68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s-ES" sz="2100" kern="1200" dirty="0"/>
            <a:t>FPKI:</a:t>
          </a:r>
        </a:p>
      </dsp:txBody>
      <dsp:txXfrm>
        <a:off x="24588" y="913626"/>
        <a:ext cx="9055533" cy="454509"/>
      </dsp:txXfrm>
    </dsp:sp>
    <dsp:sp modelId="{D5C51BC0-C5CA-4969-831B-447625B0F710}">
      <dsp:nvSpPr>
        <dsp:cNvPr id="0" name=""/>
        <dsp:cNvSpPr/>
      </dsp:nvSpPr>
      <dsp:spPr>
        <a:xfrm>
          <a:off x="0" y="1392723"/>
          <a:ext cx="9104709" cy="347760"/>
        </a:xfrm>
        <a:prstGeom prst="rect">
          <a:avLst/>
        </a:prstGeom>
        <a:noFill/>
        <a:ln w="9525" cap="flat" cmpd="sng" algn="ctr">
          <a:solidFill>
            <a:schemeClr val="dk1">
              <a:alpha val="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289075" tIns="26670" rIns="149352" bIns="26670" numCol="1" spcCol="1270" anchor="t" anchorCtr="0">
          <a:noAutofit/>
        </a:bodyPr>
        <a:lstStyle/>
        <a:p>
          <a:pPr marL="171450" lvl="1" indent="-171450" algn="l" defTabSz="711200">
            <a:lnSpc>
              <a:spcPct val="90000"/>
            </a:lnSpc>
            <a:spcBef>
              <a:spcPct val="0"/>
            </a:spcBef>
            <a:spcAft>
              <a:spcPct val="20000"/>
            </a:spcAft>
            <a:buChar char="•"/>
          </a:pPr>
          <a:r>
            <a:rPr lang="es-ES" sz="1600" kern="1200" dirty="0"/>
            <a:t>US Federal PKI </a:t>
          </a:r>
          <a:r>
            <a:rPr lang="es-ES" sz="1600" kern="1200" dirty="0" err="1"/>
            <a:t>Profile</a:t>
          </a:r>
          <a:endParaRPr lang="es-ES" sz="1600" kern="1200" dirty="0"/>
        </a:p>
      </dsp:txBody>
      <dsp:txXfrm>
        <a:off x="0" y="1392723"/>
        <a:ext cx="9104709" cy="347760"/>
      </dsp:txXfrm>
    </dsp:sp>
    <dsp:sp modelId="{1D377243-1189-44EF-9619-992DA569E2CD}">
      <dsp:nvSpPr>
        <dsp:cNvPr id="0" name=""/>
        <dsp:cNvSpPr/>
      </dsp:nvSpPr>
      <dsp:spPr>
        <a:xfrm>
          <a:off x="0" y="1740483"/>
          <a:ext cx="9104709" cy="503685"/>
        </a:xfrm>
        <a:prstGeom prst="roundRect">
          <a:avLst/>
        </a:prstGeom>
        <a:solidFill>
          <a:schemeClr val="accent4">
            <a:hueOff val="0"/>
            <a:satOff val="0"/>
            <a:lumOff val="0"/>
            <a:alphaOff val="0"/>
          </a:schemeClr>
        </a:solidFill>
        <a:ln>
          <a:noFill/>
        </a:ln>
        <a:effectLst>
          <a:outerShdw blurRad="50800" dist="15875" dir="5400000" algn="ctr" rotWithShape="0">
            <a:srgbClr val="000000">
              <a:alpha val="68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s-ES" sz="2100" kern="1200" dirty="0"/>
            <a:t>MISSI:</a:t>
          </a:r>
        </a:p>
      </dsp:txBody>
      <dsp:txXfrm>
        <a:off x="24588" y="1765071"/>
        <a:ext cx="9055533" cy="454509"/>
      </dsp:txXfrm>
    </dsp:sp>
    <dsp:sp modelId="{E8E4215A-289E-49C8-9F4E-3F96F64AFB15}">
      <dsp:nvSpPr>
        <dsp:cNvPr id="0" name=""/>
        <dsp:cNvSpPr/>
      </dsp:nvSpPr>
      <dsp:spPr>
        <a:xfrm>
          <a:off x="0" y="2244168"/>
          <a:ext cx="9104709" cy="347760"/>
        </a:xfrm>
        <a:prstGeom prst="rect">
          <a:avLst/>
        </a:prstGeom>
        <a:noFill/>
        <a:ln w="9525" cap="flat" cmpd="sng" algn="ctr">
          <a:solidFill>
            <a:schemeClr val="dk1">
              <a:alpha val="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289075" tIns="26670" rIns="149352" bIns="26670" numCol="1" spcCol="1270" anchor="t" anchorCtr="0">
          <a:noAutofit/>
        </a:bodyPr>
        <a:lstStyle/>
        <a:p>
          <a:pPr marL="171450" lvl="1" indent="-171450" algn="l" defTabSz="711200">
            <a:lnSpc>
              <a:spcPct val="90000"/>
            </a:lnSpc>
            <a:spcBef>
              <a:spcPct val="0"/>
            </a:spcBef>
            <a:spcAft>
              <a:spcPct val="20000"/>
            </a:spcAft>
            <a:buChar char="•"/>
          </a:pPr>
          <a:r>
            <a:rPr lang="es-ES" sz="1600" kern="1200" dirty="0"/>
            <a:t>US </a:t>
          </a:r>
          <a:r>
            <a:rPr lang="es-ES" sz="1600" kern="1200" dirty="0" err="1"/>
            <a:t>Department</a:t>
          </a:r>
          <a:r>
            <a:rPr lang="es-ES" sz="1600" kern="1200" dirty="0"/>
            <a:t> of </a:t>
          </a:r>
          <a:r>
            <a:rPr lang="es-ES" sz="1600" kern="1200" dirty="0" err="1"/>
            <a:t>defense</a:t>
          </a:r>
          <a:r>
            <a:rPr lang="es-ES" sz="1600" kern="1200" dirty="0"/>
            <a:t> </a:t>
          </a:r>
          <a:r>
            <a:rPr lang="es-ES" sz="1600" kern="1200" dirty="0" err="1"/>
            <a:t>Profile</a:t>
          </a:r>
          <a:r>
            <a:rPr lang="es-ES" sz="1600" kern="1200" dirty="0"/>
            <a:t> </a:t>
          </a:r>
        </a:p>
      </dsp:txBody>
      <dsp:txXfrm>
        <a:off x="0" y="2244168"/>
        <a:ext cx="9104709" cy="347760"/>
      </dsp:txXfrm>
    </dsp:sp>
    <dsp:sp modelId="{C8967427-F842-4A98-9300-724B0D45A17B}">
      <dsp:nvSpPr>
        <dsp:cNvPr id="0" name=""/>
        <dsp:cNvSpPr/>
      </dsp:nvSpPr>
      <dsp:spPr>
        <a:xfrm>
          <a:off x="0" y="2591928"/>
          <a:ext cx="9104709" cy="503685"/>
        </a:xfrm>
        <a:prstGeom prst="roundRect">
          <a:avLst/>
        </a:prstGeom>
        <a:solidFill>
          <a:schemeClr val="accent5">
            <a:hueOff val="0"/>
            <a:satOff val="0"/>
            <a:lumOff val="0"/>
            <a:alphaOff val="0"/>
          </a:schemeClr>
        </a:solidFill>
        <a:ln>
          <a:noFill/>
        </a:ln>
        <a:effectLst>
          <a:outerShdw blurRad="50800" dist="15875" dir="5400000" algn="ctr" rotWithShape="0">
            <a:srgbClr val="000000">
              <a:alpha val="68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s-ES" sz="2100" kern="1200" dirty="0"/>
            <a:t>ISO 15782:</a:t>
          </a:r>
        </a:p>
      </dsp:txBody>
      <dsp:txXfrm>
        <a:off x="24588" y="2616516"/>
        <a:ext cx="9055533" cy="454509"/>
      </dsp:txXfrm>
    </dsp:sp>
    <dsp:sp modelId="{A8EE7EE7-CC12-442E-9CCD-4A3E3DB02183}">
      <dsp:nvSpPr>
        <dsp:cNvPr id="0" name=""/>
        <dsp:cNvSpPr/>
      </dsp:nvSpPr>
      <dsp:spPr>
        <a:xfrm>
          <a:off x="0" y="3095613"/>
          <a:ext cx="9104709" cy="499904"/>
        </a:xfrm>
        <a:prstGeom prst="rect">
          <a:avLst/>
        </a:prstGeom>
        <a:noFill/>
        <a:ln w="9525" cap="flat" cmpd="sng" algn="ctr">
          <a:solidFill>
            <a:schemeClr val="dk1">
              <a:alpha val="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289075" tIns="26670" rIns="149352" bIns="26670" numCol="1" spcCol="1270" anchor="t" anchorCtr="0">
          <a:noAutofit/>
        </a:bodyPr>
        <a:lstStyle/>
        <a:p>
          <a:pPr marL="171450" lvl="1" indent="-171450" algn="l" defTabSz="711200">
            <a:lnSpc>
              <a:spcPct val="90000"/>
            </a:lnSpc>
            <a:spcBef>
              <a:spcPct val="0"/>
            </a:spcBef>
            <a:spcAft>
              <a:spcPct val="20000"/>
            </a:spcAft>
            <a:buChar char="•"/>
          </a:pPr>
          <a:r>
            <a:rPr lang="es-ES" sz="1600" kern="1200" dirty="0"/>
            <a:t>Es un perfil de certificados definido para aplicaciones relacionadas con la banca  y las entidades financieras</a:t>
          </a:r>
        </a:p>
      </dsp:txBody>
      <dsp:txXfrm>
        <a:off x="0" y="3095613"/>
        <a:ext cx="9104709" cy="499904"/>
      </dsp:txXfrm>
    </dsp:sp>
    <dsp:sp modelId="{ED948AEB-AAD0-4D34-920A-4700AE567789}">
      <dsp:nvSpPr>
        <dsp:cNvPr id="0" name=""/>
        <dsp:cNvSpPr/>
      </dsp:nvSpPr>
      <dsp:spPr>
        <a:xfrm>
          <a:off x="0" y="3595518"/>
          <a:ext cx="9104709" cy="503685"/>
        </a:xfrm>
        <a:prstGeom prst="roundRect">
          <a:avLst/>
        </a:prstGeom>
        <a:solidFill>
          <a:schemeClr val="accent6">
            <a:hueOff val="0"/>
            <a:satOff val="0"/>
            <a:lumOff val="0"/>
            <a:alphaOff val="0"/>
          </a:schemeClr>
        </a:solidFill>
        <a:ln>
          <a:noFill/>
        </a:ln>
        <a:effectLst>
          <a:outerShdw blurRad="50800" dist="15875" dir="5400000" algn="ctr" rotWithShape="0">
            <a:srgbClr val="000000">
              <a:alpha val="68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s-ES" sz="2100" kern="1200" dirty="0"/>
            <a:t>SEIS</a:t>
          </a:r>
        </a:p>
      </dsp:txBody>
      <dsp:txXfrm>
        <a:off x="24588" y="3620106"/>
        <a:ext cx="9055533" cy="454509"/>
      </dsp:txXfrm>
    </dsp:sp>
    <dsp:sp modelId="{51B2E23D-C167-41BE-8309-9A992BBEFA25}">
      <dsp:nvSpPr>
        <dsp:cNvPr id="0" name=""/>
        <dsp:cNvSpPr/>
      </dsp:nvSpPr>
      <dsp:spPr>
        <a:xfrm>
          <a:off x="0" y="4099203"/>
          <a:ext cx="9104709" cy="347760"/>
        </a:xfrm>
        <a:prstGeom prst="rect">
          <a:avLst/>
        </a:prstGeom>
        <a:noFill/>
        <a:ln w="9525" cap="flat" cmpd="sng" algn="ctr">
          <a:solidFill>
            <a:schemeClr val="dk1">
              <a:alpha val="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289075" tIns="26670" rIns="149352" bIns="26670" numCol="1" spcCol="1270" anchor="t" anchorCtr="0">
          <a:noAutofit/>
        </a:bodyPr>
        <a:lstStyle/>
        <a:p>
          <a:pPr marL="171450" lvl="1" indent="-171450" algn="l" defTabSz="711200">
            <a:lnSpc>
              <a:spcPct val="90000"/>
            </a:lnSpc>
            <a:spcBef>
              <a:spcPct val="0"/>
            </a:spcBef>
            <a:spcAft>
              <a:spcPct val="20000"/>
            </a:spcAft>
            <a:buChar char="•"/>
          </a:pPr>
          <a:r>
            <a:rPr lang="es-ES" sz="1600" kern="1200" dirty="0" err="1"/>
            <a:t>Secured</a:t>
          </a:r>
          <a:r>
            <a:rPr lang="es-ES" sz="1600" kern="1200" dirty="0"/>
            <a:t> </a:t>
          </a:r>
          <a:r>
            <a:rPr lang="es-ES" sz="1600" kern="1200" dirty="0" err="1"/>
            <a:t>Electronic</a:t>
          </a:r>
          <a:r>
            <a:rPr lang="es-ES" sz="1600" kern="1200" dirty="0"/>
            <a:t> </a:t>
          </a:r>
          <a:r>
            <a:rPr lang="es-ES" sz="1600" kern="1200" dirty="0" err="1"/>
            <a:t>Information</a:t>
          </a:r>
          <a:r>
            <a:rPr lang="es-ES" sz="1600" kern="1200" dirty="0"/>
            <a:t> in </a:t>
          </a:r>
          <a:r>
            <a:rPr lang="es-ES" sz="1600" kern="1200" dirty="0" err="1"/>
            <a:t>Society</a:t>
          </a:r>
          <a:endParaRPr lang="es-ES" sz="1600" kern="1200" dirty="0"/>
        </a:p>
      </dsp:txBody>
      <dsp:txXfrm>
        <a:off x="0" y="4099203"/>
        <a:ext cx="9104709" cy="34776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AB270E-ADDA-479D-9CD1-9CB3478F60B6}">
      <dsp:nvSpPr>
        <dsp:cNvPr id="0" name=""/>
        <dsp:cNvSpPr/>
      </dsp:nvSpPr>
      <dsp:spPr>
        <a:xfrm>
          <a:off x="0" y="111105"/>
          <a:ext cx="10515600" cy="671580"/>
        </a:xfrm>
        <a:prstGeom prst="roundRect">
          <a:avLst/>
        </a:prstGeom>
        <a:solidFill>
          <a:schemeClr val="accent2">
            <a:hueOff val="0"/>
            <a:satOff val="0"/>
            <a:lumOff val="0"/>
            <a:alphaOff val="0"/>
          </a:schemeClr>
        </a:solidFill>
        <a:ln>
          <a:noFill/>
        </a:ln>
        <a:effectLst>
          <a:outerShdw blurRad="50800" dist="15875" dir="5400000" algn="ctr" rotWithShape="0">
            <a:srgbClr val="000000">
              <a:alpha val="68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s-ES" sz="2800" kern="1200" dirty="0"/>
            <a:t>Certificados de usuario final</a:t>
          </a:r>
        </a:p>
      </dsp:txBody>
      <dsp:txXfrm>
        <a:off x="32784" y="143889"/>
        <a:ext cx="10450032" cy="606012"/>
      </dsp:txXfrm>
    </dsp:sp>
    <dsp:sp modelId="{DD7250C4-D997-4123-B81D-2E25D54051B3}">
      <dsp:nvSpPr>
        <dsp:cNvPr id="0" name=""/>
        <dsp:cNvSpPr/>
      </dsp:nvSpPr>
      <dsp:spPr>
        <a:xfrm>
          <a:off x="0" y="782685"/>
          <a:ext cx="10515600" cy="695520"/>
        </a:xfrm>
        <a:prstGeom prst="rect">
          <a:avLst/>
        </a:prstGeom>
        <a:noFill/>
        <a:ln w="9525" cap="flat" cmpd="sng" algn="ctr">
          <a:solidFill>
            <a:schemeClr val="dk1">
              <a:alpha val="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333870" tIns="35560" rIns="199136" bIns="35560" numCol="1" spcCol="1270" anchor="t" anchorCtr="0">
          <a:noAutofit/>
        </a:bodyPr>
        <a:lstStyle/>
        <a:p>
          <a:pPr marL="228600" lvl="1" indent="-228600" algn="l" defTabSz="977900">
            <a:lnSpc>
              <a:spcPct val="90000"/>
            </a:lnSpc>
            <a:spcBef>
              <a:spcPct val="0"/>
            </a:spcBef>
            <a:spcAft>
              <a:spcPct val="20000"/>
            </a:spcAft>
            <a:buChar char="•"/>
          </a:pPr>
          <a:r>
            <a:rPr lang="es-ES" sz="2200" kern="1200" dirty="0"/>
            <a:t>Son los certificados emitidos para una persona física, por lo que contienen sus datos personales (nombres, apellidos y NIF). </a:t>
          </a:r>
        </a:p>
      </dsp:txBody>
      <dsp:txXfrm>
        <a:off x="0" y="782685"/>
        <a:ext cx="10515600" cy="695520"/>
      </dsp:txXfrm>
    </dsp:sp>
    <dsp:sp modelId="{95543FEA-03B2-4C7A-AF86-9F1EFDB7FC7B}">
      <dsp:nvSpPr>
        <dsp:cNvPr id="0" name=""/>
        <dsp:cNvSpPr/>
      </dsp:nvSpPr>
      <dsp:spPr>
        <a:xfrm>
          <a:off x="0" y="1478205"/>
          <a:ext cx="10515600" cy="671580"/>
        </a:xfrm>
        <a:prstGeom prst="roundRect">
          <a:avLst/>
        </a:prstGeom>
        <a:solidFill>
          <a:schemeClr val="accent3">
            <a:hueOff val="0"/>
            <a:satOff val="0"/>
            <a:lumOff val="0"/>
            <a:alphaOff val="0"/>
          </a:schemeClr>
        </a:solidFill>
        <a:ln>
          <a:noFill/>
        </a:ln>
        <a:effectLst>
          <a:outerShdw blurRad="50800" dist="15875" dir="5400000" algn="ctr" rotWithShape="0">
            <a:srgbClr val="000000">
              <a:alpha val="68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s-ES" sz="2800" kern="1200" dirty="0"/>
            <a:t>Certificados de firma de software o de un componente informático</a:t>
          </a:r>
        </a:p>
      </dsp:txBody>
      <dsp:txXfrm>
        <a:off x="32784" y="1510989"/>
        <a:ext cx="10450032" cy="606012"/>
      </dsp:txXfrm>
    </dsp:sp>
    <dsp:sp modelId="{317AA269-8140-47C9-9A44-1AEEA84D56DA}">
      <dsp:nvSpPr>
        <dsp:cNvPr id="0" name=""/>
        <dsp:cNvSpPr/>
      </dsp:nvSpPr>
      <dsp:spPr>
        <a:xfrm>
          <a:off x="0" y="2149785"/>
          <a:ext cx="10515600" cy="1304100"/>
        </a:xfrm>
        <a:prstGeom prst="rect">
          <a:avLst/>
        </a:prstGeom>
        <a:noFill/>
        <a:ln w="9525" cap="flat" cmpd="sng" algn="ctr">
          <a:solidFill>
            <a:schemeClr val="dk1">
              <a:alpha val="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333870" tIns="35560" rIns="199136" bIns="35560" numCol="1" spcCol="1270" anchor="t" anchorCtr="0">
          <a:noAutofit/>
        </a:bodyPr>
        <a:lstStyle/>
        <a:p>
          <a:pPr marL="228600" lvl="1" indent="-228600" algn="l" defTabSz="977900">
            <a:lnSpc>
              <a:spcPct val="90000"/>
            </a:lnSpc>
            <a:spcBef>
              <a:spcPct val="0"/>
            </a:spcBef>
            <a:spcAft>
              <a:spcPct val="20000"/>
            </a:spcAft>
            <a:buChar char="•"/>
          </a:pPr>
          <a:r>
            <a:rPr lang="es-ES" sz="2200" kern="1200" dirty="0"/>
            <a:t>Se emiten a favor de una determinada organización y se utilizan para verificar los distintos productos y herramientas software que han sido desarrollados por esta. Contienen los datos identificativos (Como el nombre y el CIF) y se utilizan integrados con herramientas de firma de software, como MS Authenticode, J2SDK. </a:t>
          </a:r>
        </a:p>
      </dsp:txBody>
      <dsp:txXfrm>
        <a:off x="0" y="2149785"/>
        <a:ext cx="10515600" cy="1304100"/>
      </dsp:txXfrm>
    </dsp:sp>
    <dsp:sp modelId="{F0207462-56B3-4B18-968E-5152F95314AC}">
      <dsp:nvSpPr>
        <dsp:cNvPr id="0" name=""/>
        <dsp:cNvSpPr/>
      </dsp:nvSpPr>
      <dsp:spPr>
        <a:xfrm>
          <a:off x="0" y="3453885"/>
          <a:ext cx="10515600" cy="671580"/>
        </a:xfrm>
        <a:prstGeom prst="roundRect">
          <a:avLst/>
        </a:prstGeom>
        <a:solidFill>
          <a:schemeClr val="accent4">
            <a:hueOff val="0"/>
            <a:satOff val="0"/>
            <a:lumOff val="0"/>
            <a:alphaOff val="0"/>
          </a:schemeClr>
        </a:solidFill>
        <a:ln>
          <a:noFill/>
        </a:ln>
        <a:effectLst>
          <a:outerShdw blurRad="50800" dist="15875" dir="5400000" algn="ctr" rotWithShape="0">
            <a:srgbClr val="000000">
              <a:alpha val="68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s-ES" sz="2800" kern="1200" dirty="0"/>
            <a:t>Certificados  de servidor SSL</a:t>
          </a:r>
        </a:p>
      </dsp:txBody>
      <dsp:txXfrm>
        <a:off x="32784" y="3486669"/>
        <a:ext cx="10450032" cy="606012"/>
      </dsp:txXfrm>
    </dsp:sp>
    <dsp:sp modelId="{3CDAE4A8-24A4-43F2-A3BB-5F57A54ABF13}">
      <dsp:nvSpPr>
        <dsp:cNvPr id="0" name=""/>
        <dsp:cNvSpPr/>
      </dsp:nvSpPr>
      <dsp:spPr>
        <a:xfrm>
          <a:off x="0" y="4125465"/>
          <a:ext cx="10515600" cy="1014300"/>
        </a:xfrm>
        <a:prstGeom prst="rect">
          <a:avLst/>
        </a:prstGeom>
        <a:noFill/>
        <a:ln w="9525" cap="flat" cmpd="sng" algn="ctr">
          <a:solidFill>
            <a:schemeClr val="dk1">
              <a:alpha val="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333870" tIns="35560" rIns="199136" bIns="35560" numCol="1" spcCol="1270" anchor="t" anchorCtr="0">
          <a:noAutofit/>
        </a:bodyPr>
        <a:lstStyle/>
        <a:p>
          <a:pPr marL="228600" lvl="1" indent="-228600" algn="l" defTabSz="977900">
            <a:lnSpc>
              <a:spcPct val="90000"/>
            </a:lnSpc>
            <a:spcBef>
              <a:spcPct val="0"/>
            </a:spcBef>
            <a:spcAft>
              <a:spcPct val="20000"/>
            </a:spcAft>
            <a:buChar char="•"/>
          </a:pPr>
          <a:r>
            <a:rPr lang="es-ES" sz="2200" kern="1200" dirty="0"/>
            <a:t>Son certificados digitales emitidos para garantizar la autenticidad de un determinado perteneciente a una organización. Se integran en servidores Web que soporten el protocolo SSL.</a:t>
          </a:r>
        </a:p>
      </dsp:txBody>
      <dsp:txXfrm>
        <a:off x="0" y="4125465"/>
        <a:ext cx="10515600" cy="101430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D0033AE-D3F4-450C-A26D-645D7F675D5B}">
      <dsp:nvSpPr>
        <dsp:cNvPr id="0" name=""/>
        <dsp:cNvSpPr/>
      </dsp:nvSpPr>
      <dsp:spPr>
        <a:xfrm>
          <a:off x="0" y="254033"/>
          <a:ext cx="10515600" cy="527670"/>
        </a:xfrm>
        <a:prstGeom prst="roundRect">
          <a:avLst/>
        </a:prstGeom>
        <a:gradFill rotWithShape="0">
          <a:gsLst>
            <a:gs pos="0">
              <a:schemeClr val="accent2">
                <a:hueOff val="0"/>
                <a:satOff val="0"/>
                <a:lumOff val="0"/>
                <a:alphaOff val="0"/>
                <a:tint val="85000"/>
                <a:shade val="98000"/>
                <a:satMod val="110000"/>
                <a:lumMod val="103000"/>
              </a:schemeClr>
            </a:gs>
            <a:gs pos="50000">
              <a:schemeClr val="accent2">
                <a:hueOff val="0"/>
                <a:satOff val="0"/>
                <a:lumOff val="0"/>
                <a:alphaOff val="0"/>
                <a:shade val="85000"/>
                <a:satMod val="105000"/>
                <a:lumMod val="100000"/>
              </a:schemeClr>
            </a:gs>
            <a:gs pos="100000">
              <a:schemeClr val="accent2">
                <a:hueOff val="0"/>
                <a:satOff val="0"/>
                <a:lumOff val="0"/>
                <a:alphaOff val="0"/>
                <a:shade val="60000"/>
                <a:satMod val="120000"/>
                <a:lumMod val="100000"/>
              </a:schemeClr>
            </a:gs>
          </a:gsLst>
          <a:lin ang="5400000" scaled="0"/>
        </a:gradFill>
        <a:ln>
          <a:noFill/>
        </a:ln>
        <a:effectLst>
          <a:outerShdw blurRad="50800" dist="15875" dir="5400000" algn="ctr" rotWithShape="0">
            <a:srgbClr val="000000">
              <a:alpha val="68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s-ES" sz="2200" kern="1200" dirty="0"/>
            <a:t>Clase 1:</a:t>
          </a:r>
        </a:p>
      </dsp:txBody>
      <dsp:txXfrm>
        <a:off x="25759" y="279792"/>
        <a:ext cx="10464082" cy="476152"/>
      </dsp:txXfrm>
    </dsp:sp>
    <dsp:sp modelId="{B5410B97-69B9-47B0-83D3-1E43DCCFD864}">
      <dsp:nvSpPr>
        <dsp:cNvPr id="0" name=""/>
        <dsp:cNvSpPr/>
      </dsp:nvSpPr>
      <dsp:spPr>
        <a:xfrm>
          <a:off x="0" y="781703"/>
          <a:ext cx="10515600" cy="5350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27940" rIns="156464" bIns="27940" numCol="1" spcCol="1270" anchor="t" anchorCtr="0">
          <a:noAutofit/>
        </a:bodyPr>
        <a:lstStyle/>
        <a:p>
          <a:pPr marL="171450" lvl="1" indent="-171450" algn="l" defTabSz="755650">
            <a:lnSpc>
              <a:spcPct val="90000"/>
            </a:lnSpc>
            <a:spcBef>
              <a:spcPct val="0"/>
            </a:spcBef>
            <a:spcAft>
              <a:spcPct val="20000"/>
            </a:spcAft>
            <a:buChar char="•"/>
          </a:pPr>
          <a:r>
            <a:rPr lang="es-ES" sz="1700" kern="1200" dirty="0"/>
            <a:t>Antes de su emisión se verifican el nombre y la dirección de correo electrónico del usuario, aunque estos podrían ser falseados por un usuario malicioso.</a:t>
          </a:r>
        </a:p>
      </dsp:txBody>
      <dsp:txXfrm>
        <a:off x="0" y="781703"/>
        <a:ext cx="10515600" cy="535095"/>
      </dsp:txXfrm>
    </dsp:sp>
    <dsp:sp modelId="{121F2D66-383F-4518-A764-94F130EB4D5A}">
      <dsp:nvSpPr>
        <dsp:cNvPr id="0" name=""/>
        <dsp:cNvSpPr/>
      </dsp:nvSpPr>
      <dsp:spPr>
        <a:xfrm>
          <a:off x="0" y="1316798"/>
          <a:ext cx="10515600" cy="527670"/>
        </a:xfrm>
        <a:prstGeom prst="roundRect">
          <a:avLst/>
        </a:prstGeom>
        <a:gradFill rotWithShape="0">
          <a:gsLst>
            <a:gs pos="0">
              <a:schemeClr val="accent3">
                <a:hueOff val="0"/>
                <a:satOff val="0"/>
                <a:lumOff val="0"/>
                <a:alphaOff val="0"/>
                <a:tint val="85000"/>
                <a:shade val="98000"/>
                <a:satMod val="110000"/>
                <a:lumMod val="103000"/>
              </a:schemeClr>
            </a:gs>
            <a:gs pos="50000">
              <a:schemeClr val="accent3">
                <a:hueOff val="0"/>
                <a:satOff val="0"/>
                <a:lumOff val="0"/>
                <a:alphaOff val="0"/>
                <a:shade val="85000"/>
                <a:satMod val="105000"/>
                <a:lumMod val="100000"/>
              </a:schemeClr>
            </a:gs>
            <a:gs pos="100000">
              <a:schemeClr val="accent3">
                <a:hueOff val="0"/>
                <a:satOff val="0"/>
                <a:lumOff val="0"/>
                <a:alphaOff val="0"/>
                <a:shade val="60000"/>
                <a:satMod val="120000"/>
                <a:lumMod val="100000"/>
              </a:schemeClr>
            </a:gs>
          </a:gsLst>
          <a:lin ang="5400000" scaled="0"/>
        </a:gradFill>
        <a:ln>
          <a:noFill/>
        </a:ln>
        <a:effectLst>
          <a:outerShdw blurRad="50800" dist="15875" dir="5400000" algn="ctr" rotWithShape="0">
            <a:srgbClr val="000000">
              <a:alpha val="68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s-ES" sz="2200" kern="1200" dirty="0"/>
            <a:t>Clase 2:</a:t>
          </a:r>
        </a:p>
      </dsp:txBody>
      <dsp:txXfrm>
        <a:off x="25759" y="1342557"/>
        <a:ext cx="10464082" cy="476152"/>
      </dsp:txXfrm>
    </dsp:sp>
    <dsp:sp modelId="{4F287E67-CF0E-4FF9-8D5E-E5377939E71A}">
      <dsp:nvSpPr>
        <dsp:cNvPr id="0" name=""/>
        <dsp:cNvSpPr/>
      </dsp:nvSpPr>
      <dsp:spPr>
        <a:xfrm>
          <a:off x="0" y="1844469"/>
          <a:ext cx="10515600" cy="5350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27940" rIns="156464" bIns="27940" numCol="1" spcCol="1270" anchor="t" anchorCtr="0">
          <a:noAutofit/>
        </a:bodyPr>
        <a:lstStyle/>
        <a:p>
          <a:pPr marL="171450" lvl="1" indent="-171450" algn="l" defTabSz="755650">
            <a:lnSpc>
              <a:spcPct val="90000"/>
            </a:lnSpc>
            <a:spcBef>
              <a:spcPct val="0"/>
            </a:spcBef>
            <a:spcAft>
              <a:spcPct val="20000"/>
            </a:spcAft>
            <a:buChar char="•"/>
          </a:pPr>
          <a:r>
            <a:rPr lang="es-ES" sz="1700" kern="1200" dirty="0"/>
            <a:t>En este caso una persona con autoridad suficiente se encarga de verificar el DNI del usuario u otro documento acreditativo de su identidad antes de proceder a la emisión del correspondiente certificado digital.</a:t>
          </a:r>
        </a:p>
      </dsp:txBody>
      <dsp:txXfrm>
        <a:off x="0" y="1844469"/>
        <a:ext cx="10515600" cy="535095"/>
      </dsp:txXfrm>
    </dsp:sp>
    <dsp:sp modelId="{E637411E-2EC2-4299-B910-86F8EC226845}">
      <dsp:nvSpPr>
        <dsp:cNvPr id="0" name=""/>
        <dsp:cNvSpPr/>
      </dsp:nvSpPr>
      <dsp:spPr>
        <a:xfrm>
          <a:off x="0" y="2379564"/>
          <a:ext cx="10515600" cy="527670"/>
        </a:xfrm>
        <a:prstGeom prst="roundRect">
          <a:avLst/>
        </a:prstGeom>
        <a:gradFill rotWithShape="0">
          <a:gsLst>
            <a:gs pos="0">
              <a:schemeClr val="accent4">
                <a:hueOff val="0"/>
                <a:satOff val="0"/>
                <a:lumOff val="0"/>
                <a:alphaOff val="0"/>
                <a:tint val="85000"/>
                <a:shade val="98000"/>
                <a:satMod val="110000"/>
                <a:lumMod val="103000"/>
              </a:schemeClr>
            </a:gs>
            <a:gs pos="50000">
              <a:schemeClr val="accent4">
                <a:hueOff val="0"/>
                <a:satOff val="0"/>
                <a:lumOff val="0"/>
                <a:alphaOff val="0"/>
                <a:shade val="85000"/>
                <a:satMod val="105000"/>
                <a:lumMod val="100000"/>
              </a:schemeClr>
            </a:gs>
            <a:gs pos="100000">
              <a:schemeClr val="accent4">
                <a:hueOff val="0"/>
                <a:satOff val="0"/>
                <a:lumOff val="0"/>
                <a:alphaOff val="0"/>
                <a:shade val="60000"/>
                <a:satMod val="120000"/>
                <a:lumMod val="100000"/>
              </a:schemeClr>
            </a:gs>
          </a:gsLst>
          <a:lin ang="5400000" scaled="0"/>
        </a:gradFill>
        <a:ln>
          <a:noFill/>
        </a:ln>
        <a:effectLst>
          <a:outerShdw blurRad="50800" dist="15875" dir="5400000" algn="ctr" rotWithShape="0">
            <a:srgbClr val="000000">
              <a:alpha val="68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s-ES" sz="2200" kern="1200" dirty="0"/>
            <a:t>Clase 3</a:t>
          </a:r>
        </a:p>
      </dsp:txBody>
      <dsp:txXfrm>
        <a:off x="25759" y="2405323"/>
        <a:ext cx="10464082" cy="476152"/>
      </dsp:txXfrm>
    </dsp:sp>
    <dsp:sp modelId="{99107A86-E0CD-4710-84FE-ADA7489ADE01}">
      <dsp:nvSpPr>
        <dsp:cNvPr id="0" name=""/>
        <dsp:cNvSpPr/>
      </dsp:nvSpPr>
      <dsp:spPr>
        <a:xfrm>
          <a:off x="0" y="2907234"/>
          <a:ext cx="10515600" cy="5350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27940" rIns="156464" bIns="27940" numCol="1" spcCol="1270" anchor="t" anchorCtr="0">
          <a:noAutofit/>
        </a:bodyPr>
        <a:lstStyle/>
        <a:p>
          <a:pPr marL="171450" lvl="1" indent="-171450" algn="l" defTabSz="755650">
            <a:lnSpc>
              <a:spcPct val="90000"/>
            </a:lnSpc>
            <a:spcBef>
              <a:spcPct val="0"/>
            </a:spcBef>
            <a:spcAft>
              <a:spcPct val="20000"/>
            </a:spcAft>
            <a:buChar char="•"/>
          </a:pPr>
          <a:r>
            <a:rPr lang="es-ES" sz="1700" kern="1200" dirty="0"/>
            <a:t>Para su emisión es necesario verificar, además de la identidad del usuario, la información relativa al nivel de crédito que se le puede conceder.</a:t>
          </a:r>
        </a:p>
      </dsp:txBody>
      <dsp:txXfrm>
        <a:off x="0" y="2907234"/>
        <a:ext cx="10515600" cy="535095"/>
      </dsp:txXfrm>
    </dsp:sp>
    <dsp:sp modelId="{D5AFE694-5001-4295-896C-87E2267287DF}">
      <dsp:nvSpPr>
        <dsp:cNvPr id="0" name=""/>
        <dsp:cNvSpPr/>
      </dsp:nvSpPr>
      <dsp:spPr>
        <a:xfrm>
          <a:off x="0" y="3442329"/>
          <a:ext cx="10515600" cy="527670"/>
        </a:xfrm>
        <a:prstGeom prst="roundRect">
          <a:avLst/>
        </a:prstGeom>
        <a:gradFill rotWithShape="0">
          <a:gsLst>
            <a:gs pos="0">
              <a:schemeClr val="accent5">
                <a:hueOff val="0"/>
                <a:satOff val="0"/>
                <a:lumOff val="0"/>
                <a:alphaOff val="0"/>
                <a:tint val="85000"/>
                <a:shade val="98000"/>
                <a:satMod val="110000"/>
                <a:lumMod val="103000"/>
              </a:schemeClr>
            </a:gs>
            <a:gs pos="50000">
              <a:schemeClr val="accent5">
                <a:hueOff val="0"/>
                <a:satOff val="0"/>
                <a:lumOff val="0"/>
                <a:alphaOff val="0"/>
                <a:shade val="85000"/>
                <a:satMod val="105000"/>
                <a:lumMod val="100000"/>
              </a:schemeClr>
            </a:gs>
            <a:gs pos="100000">
              <a:schemeClr val="accent5">
                <a:hueOff val="0"/>
                <a:satOff val="0"/>
                <a:lumOff val="0"/>
                <a:alphaOff val="0"/>
                <a:shade val="60000"/>
                <a:satMod val="120000"/>
                <a:lumMod val="100000"/>
              </a:schemeClr>
            </a:gs>
          </a:gsLst>
          <a:lin ang="5400000" scaled="0"/>
        </a:gradFill>
        <a:ln>
          <a:noFill/>
        </a:ln>
        <a:effectLst>
          <a:outerShdw blurRad="50800" dist="15875" dir="5400000" algn="ctr" rotWithShape="0">
            <a:srgbClr val="000000">
              <a:alpha val="68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s-ES" sz="2200" kern="1200" dirty="0"/>
            <a:t>Clase 4</a:t>
          </a:r>
        </a:p>
      </dsp:txBody>
      <dsp:txXfrm>
        <a:off x="25759" y="3468088"/>
        <a:ext cx="10464082" cy="476152"/>
      </dsp:txXfrm>
    </dsp:sp>
    <dsp:sp modelId="{137FF3F6-E708-4B52-8EA2-8318FC1CA9F2}">
      <dsp:nvSpPr>
        <dsp:cNvPr id="0" name=""/>
        <dsp:cNvSpPr/>
      </dsp:nvSpPr>
      <dsp:spPr>
        <a:xfrm>
          <a:off x="0" y="3969999"/>
          <a:ext cx="10515600" cy="3643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27940" rIns="156464" bIns="27940" numCol="1" spcCol="1270" anchor="t" anchorCtr="0">
          <a:noAutofit/>
        </a:bodyPr>
        <a:lstStyle/>
        <a:p>
          <a:pPr marL="171450" lvl="1" indent="-171450" algn="l" defTabSz="755650">
            <a:lnSpc>
              <a:spcPct val="90000"/>
            </a:lnSpc>
            <a:spcBef>
              <a:spcPct val="0"/>
            </a:spcBef>
            <a:spcAft>
              <a:spcPct val="20000"/>
            </a:spcAft>
            <a:buChar char="•"/>
          </a:pPr>
          <a:r>
            <a:rPr lang="es-ES" sz="1700" kern="1200" dirty="0"/>
            <a:t>El certificado digital también incluye información sobre la posición de la persona dentro de una organización.</a:t>
          </a:r>
        </a:p>
      </dsp:txBody>
      <dsp:txXfrm>
        <a:off x="0" y="3969999"/>
        <a:ext cx="10515600" cy="36432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D360BC-246E-49F2-920E-4BB76227FBAA}">
      <dsp:nvSpPr>
        <dsp:cNvPr id="0" name=""/>
        <dsp:cNvSpPr/>
      </dsp:nvSpPr>
      <dsp:spPr>
        <a:xfrm>
          <a:off x="0" y="1106"/>
          <a:ext cx="9783763" cy="767347"/>
        </a:xfrm>
        <a:prstGeom prst="roundRect">
          <a:avLst/>
        </a:prstGeom>
        <a:gradFill rotWithShape="0">
          <a:gsLst>
            <a:gs pos="0">
              <a:schemeClr val="accent2">
                <a:hueOff val="0"/>
                <a:satOff val="0"/>
                <a:lumOff val="0"/>
                <a:alphaOff val="0"/>
                <a:tint val="85000"/>
                <a:shade val="98000"/>
                <a:satMod val="110000"/>
                <a:lumMod val="103000"/>
              </a:schemeClr>
            </a:gs>
            <a:gs pos="50000">
              <a:schemeClr val="accent2">
                <a:hueOff val="0"/>
                <a:satOff val="0"/>
                <a:lumOff val="0"/>
                <a:alphaOff val="0"/>
                <a:shade val="85000"/>
                <a:satMod val="105000"/>
                <a:lumMod val="100000"/>
              </a:schemeClr>
            </a:gs>
            <a:gs pos="100000">
              <a:schemeClr val="accent2">
                <a:hueOff val="0"/>
                <a:satOff val="0"/>
                <a:lumOff val="0"/>
                <a:alphaOff val="0"/>
                <a:shade val="60000"/>
                <a:satMod val="120000"/>
                <a:lumMod val="100000"/>
              </a:schemeClr>
            </a:gs>
          </a:gsLst>
          <a:lin ang="5400000" scaled="0"/>
        </a:gradFill>
        <a:ln>
          <a:noFill/>
        </a:ln>
        <a:effectLst>
          <a:outerShdw blurRad="50800" dist="15875" dir="5400000" algn="ctr" rotWithShape="0">
            <a:srgbClr val="000000">
              <a:alpha val="68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s-ES" sz="2000" kern="1200" dirty="0"/>
            <a:t>Autoridad de atributos</a:t>
          </a:r>
        </a:p>
      </dsp:txBody>
      <dsp:txXfrm>
        <a:off x="37459" y="38565"/>
        <a:ext cx="9708845" cy="692429"/>
      </dsp:txXfrm>
    </dsp:sp>
    <dsp:sp modelId="{9108590C-8A77-404D-A6DE-4E89C9795843}">
      <dsp:nvSpPr>
        <dsp:cNvPr id="0" name=""/>
        <dsp:cNvSpPr/>
      </dsp:nvSpPr>
      <dsp:spPr>
        <a:xfrm>
          <a:off x="0" y="768453"/>
          <a:ext cx="9783763" cy="4798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10634" tIns="20320" rIns="113792" bIns="20320" numCol="1" spcCol="1270" anchor="t" anchorCtr="0">
          <a:noAutofit/>
        </a:bodyPr>
        <a:lstStyle/>
        <a:p>
          <a:pPr marL="171450" lvl="1" indent="-171450" algn="l" defTabSz="711200">
            <a:lnSpc>
              <a:spcPct val="90000"/>
            </a:lnSpc>
            <a:spcBef>
              <a:spcPct val="0"/>
            </a:spcBef>
            <a:spcAft>
              <a:spcPct val="20000"/>
            </a:spcAft>
            <a:buChar char="•"/>
          </a:pPr>
          <a:r>
            <a:rPr lang="es-ES" sz="1600" kern="1200" dirty="0"/>
            <a:t>Se encarga de expedir y revocar certificados de atributos, es responsable de asignar o delegar privilegios a los usuarios finales o a otras Autoridades de atributos</a:t>
          </a:r>
        </a:p>
      </dsp:txBody>
      <dsp:txXfrm>
        <a:off x="0" y="768453"/>
        <a:ext cx="9783763" cy="479819"/>
      </dsp:txXfrm>
    </dsp:sp>
    <dsp:sp modelId="{B4C0A7E5-DB13-4228-8997-D34C0E0C1B91}">
      <dsp:nvSpPr>
        <dsp:cNvPr id="0" name=""/>
        <dsp:cNvSpPr/>
      </dsp:nvSpPr>
      <dsp:spPr>
        <a:xfrm>
          <a:off x="0" y="1248272"/>
          <a:ext cx="9783763" cy="767347"/>
        </a:xfrm>
        <a:prstGeom prst="roundRect">
          <a:avLst/>
        </a:prstGeom>
        <a:gradFill rotWithShape="0">
          <a:gsLst>
            <a:gs pos="0">
              <a:schemeClr val="accent3">
                <a:hueOff val="0"/>
                <a:satOff val="0"/>
                <a:lumOff val="0"/>
                <a:alphaOff val="0"/>
                <a:tint val="85000"/>
                <a:shade val="98000"/>
                <a:satMod val="110000"/>
                <a:lumMod val="103000"/>
              </a:schemeClr>
            </a:gs>
            <a:gs pos="50000">
              <a:schemeClr val="accent3">
                <a:hueOff val="0"/>
                <a:satOff val="0"/>
                <a:lumOff val="0"/>
                <a:alphaOff val="0"/>
                <a:shade val="85000"/>
                <a:satMod val="105000"/>
                <a:lumMod val="100000"/>
              </a:schemeClr>
            </a:gs>
            <a:gs pos="100000">
              <a:schemeClr val="accent3">
                <a:hueOff val="0"/>
                <a:satOff val="0"/>
                <a:lumOff val="0"/>
                <a:alphaOff val="0"/>
                <a:shade val="60000"/>
                <a:satMod val="120000"/>
                <a:lumMod val="100000"/>
              </a:schemeClr>
            </a:gs>
          </a:gsLst>
          <a:lin ang="5400000" scaled="0"/>
        </a:gradFill>
        <a:ln>
          <a:noFill/>
        </a:ln>
        <a:effectLst>
          <a:outerShdw blurRad="50800" dist="15875" dir="5400000" algn="ctr" rotWithShape="0">
            <a:srgbClr val="000000">
              <a:alpha val="68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s-ES" sz="2000" kern="1200" dirty="0"/>
            <a:t>Certificado de atributos del usuario</a:t>
          </a:r>
        </a:p>
      </dsp:txBody>
      <dsp:txXfrm>
        <a:off x="37459" y="1285731"/>
        <a:ext cx="9708845" cy="692429"/>
      </dsp:txXfrm>
    </dsp:sp>
    <dsp:sp modelId="{669992FB-E75C-436F-A52D-68F3CF4707AC}">
      <dsp:nvSpPr>
        <dsp:cNvPr id="0" name=""/>
        <dsp:cNvSpPr/>
      </dsp:nvSpPr>
      <dsp:spPr>
        <a:xfrm>
          <a:off x="0" y="2015620"/>
          <a:ext cx="9783763" cy="2549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10634" tIns="20320" rIns="113792" bIns="20320" numCol="1" spcCol="1270" anchor="t" anchorCtr="0">
          <a:noAutofit/>
        </a:bodyPr>
        <a:lstStyle/>
        <a:p>
          <a:pPr marL="171450" lvl="1" indent="-171450" algn="l" defTabSz="711200">
            <a:lnSpc>
              <a:spcPct val="90000"/>
            </a:lnSpc>
            <a:spcBef>
              <a:spcPct val="0"/>
            </a:spcBef>
            <a:spcAft>
              <a:spcPct val="20000"/>
            </a:spcAft>
            <a:buChar char="•"/>
          </a:pPr>
          <a:r>
            <a:rPr lang="es-ES" sz="1600" kern="1200" dirty="0"/>
            <a:t>Contiene la información sobre los privilegios o roles que posee un determinado usuario</a:t>
          </a:r>
        </a:p>
      </dsp:txBody>
      <dsp:txXfrm>
        <a:off x="0" y="2015620"/>
        <a:ext cx="9783763" cy="254904"/>
      </dsp:txXfrm>
    </dsp:sp>
    <dsp:sp modelId="{2716F704-DB14-4650-96B6-540B74CE9E01}">
      <dsp:nvSpPr>
        <dsp:cNvPr id="0" name=""/>
        <dsp:cNvSpPr/>
      </dsp:nvSpPr>
      <dsp:spPr>
        <a:xfrm>
          <a:off x="0" y="2270524"/>
          <a:ext cx="9783763" cy="767347"/>
        </a:xfrm>
        <a:prstGeom prst="roundRect">
          <a:avLst/>
        </a:prstGeom>
        <a:gradFill rotWithShape="0">
          <a:gsLst>
            <a:gs pos="0">
              <a:schemeClr val="accent4">
                <a:hueOff val="0"/>
                <a:satOff val="0"/>
                <a:lumOff val="0"/>
                <a:alphaOff val="0"/>
                <a:tint val="85000"/>
                <a:shade val="98000"/>
                <a:satMod val="110000"/>
                <a:lumMod val="103000"/>
              </a:schemeClr>
            </a:gs>
            <a:gs pos="50000">
              <a:schemeClr val="accent4">
                <a:hueOff val="0"/>
                <a:satOff val="0"/>
                <a:lumOff val="0"/>
                <a:alphaOff val="0"/>
                <a:shade val="85000"/>
                <a:satMod val="105000"/>
                <a:lumMod val="100000"/>
              </a:schemeClr>
            </a:gs>
            <a:gs pos="100000">
              <a:schemeClr val="accent4">
                <a:hueOff val="0"/>
                <a:satOff val="0"/>
                <a:lumOff val="0"/>
                <a:alphaOff val="0"/>
                <a:shade val="60000"/>
                <a:satMod val="120000"/>
                <a:lumMod val="100000"/>
              </a:schemeClr>
            </a:gs>
          </a:gsLst>
          <a:lin ang="5400000" scaled="0"/>
        </a:gradFill>
        <a:ln>
          <a:noFill/>
        </a:ln>
        <a:effectLst>
          <a:outerShdw blurRad="50800" dist="15875" dir="5400000" algn="ctr" rotWithShape="0">
            <a:srgbClr val="000000">
              <a:alpha val="68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s-ES" sz="2000" kern="1200" dirty="0"/>
            <a:t>Verificador del certificado de atributos</a:t>
          </a:r>
        </a:p>
      </dsp:txBody>
      <dsp:txXfrm>
        <a:off x="37459" y="2307983"/>
        <a:ext cx="9708845" cy="692429"/>
      </dsp:txXfrm>
    </dsp:sp>
    <dsp:sp modelId="{A0BDC04C-F5E6-4A92-AAFC-039DFCEB7F01}">
      <dsp:nvSpPr>
        <dsp:cNvPr id="0" name=""/>
        <dsp:cNvSpPr/>
      </dsp:nvSpPr>
      <dsp:spPr>
        <a:xfrm>
          <a:off x="0" y="3037871"/>
          <a:ext cx="9783763" cy="4798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10634" tIns="20320" rIns="113792" bIns="20320" numCol="1" spcCol="1270" anchor="t" anchorCtr="0">
          <a:noAutofit/>
        </a:bodyPr>
        <a:lstStyle/>
        <a:p>
          <a:pPr marL="171450" lvl="1" indent="-171450" algn="l" defTabSz="711200">
            <a:lnSpc>
              <a:spcPct val="90000"/>
            </a:lnSpc>
            <a:spcBef>
              <a:spcPct val="0"/>
            </a:spcBef>
            <a:spcAft>
              <a:spcPct val="20000"/>
            </a:spcAft>
            <a:buChar char="•"/>
          </a:pPr>
          <a:r>
            <a:rPr lang="es-ES" sz="1600" kern="1200" dirty="0"/>
            <a:t>Cuyo papel es comprobar la validez de un certificado de atributos cuando es presentado por el usuario para acceder a los recursos del sistema</a:t>
          </a:r>
        </a:p>
      </dsp:txBody>
      <dsp:txXfrm>
        <a:off x="0" y="3037871"/>
        <a:ext cx="9783763" cy="479819"/>
      </dsp:txXfrm>
    </dsp:sp>
    <dsp:sp modelId="{408BC6A9-EF23-4FD9-98BA-1B5E909EEEFB}">
      <dsp:nvSpPr>
        <dsp:cNvPr id="0" name=""/>
        <dsp:cNvSpPr/>
      </dsp:nvSpPr>
      <dsp:spPr>
        <a:xfrm>
          <a:off x="0" y="3517691"/>
          <a:ext cx="9783763" cy="767347"/>
        </a:xfrm>
        <a:prstGeom prst="roundRect">
          <a:avLst/>
        </a:prstGeom>
        <a:gradFill rotWithShape="0">
          <a:gsLst>
            <a:gs pos="0">
              <a:schemeClr val="accent5">
                <a:hueOff val="0"/>
                <a:satOff val="0"/>
                <a:lumOff val="0"/>
                <a:alphaOff val="0"/>
                <a:tint val="85000"/>
                <a:shade val="98000"/>
                <a:satMod val="110000"/>
                <a:lumMod val="103000"/>
              </a:schemeClr>
            </a:gs>
            <a:gs pos="50000">
              <a:schemeClr val="accent5">
                <a:hueOff val="0"/>
                <a:satOff val="0"/>
                <a:lumOff val="0"/>
                <a:alphaOff val="0"/>
                <a:shade val="85000"/>
                <a:satMod val="105000"/>
                <a:lumMod val="100000"/>
              </a:schemeClr>
            </a:gs>
            <a:gs pos="100000">
              <a:schemeClr val="accent5">
                <a:hueOff val="0"/>
                <a:satOff val="0"/>
                <a:lumOff val="0"/>
                <a:alphaOff val="0"/>
                <a:shade val="60000"/>
                <a:satMod val="120000"/>
                <a:lumMod val="100000"/>
              </a:schemeClr>
            </a:gs>
          </a:gsLst>
          <a:lin ang="5400000" scaled="0"/>
        </a:gradFill>
        <a:ln>
          <a:noFill/>
        </a:ln>
        <a:effectLst>
          <a:outerShdw blurRad="50800" dist="15875" dir="5400000" algn="ctr" rotWithShape="0">
            <a:srgbClr val="000000">
              <a:alpha val="68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s-ES" sz="2000" kern="1200" dirty="0"/>
            <a:t>Directorios donde poder y almacenar los certificados y listas de certificados revocados (ACRL)</a:t>
          </a:r>
        </a:p>
      </dsp:txBody>
      <dsp:txXfrm>
        <a:off x="37459" y="3555150"/>
        <a:ext cx="9708845" cy="692429"/>
      </dsp:txXfrm>
    </dsp:sp>
    <dsp:sp modelId="{48FBA1B4-1E72-493C-AB54-D4B8E3392547}">
      <dsp:nvSpPr>
        <dsp:cNvPr id="0" name=""/>
        <dsp:cNvSpPr/>
      </dsp:nvSpPr>
      <dsp:spPr>
        <a:xfrm>
          <a:off x="0" y="4285038"/>
          <a:ext cx="9783763" cy="4798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10634" tIns="20320" rIns="113792" bIns="20320" numCol="1" spcCol="1270" anchor="t" anchorCtr="0">
          <a:noAutofit/>
        </a:bodyPr>
        <a:lstStyle/>
        <a:p>
          <a:pPr marL="171450" lvl="1" indent="-171450" algn="l" defTabSz="711200">
            <a:lnSpc>
              <a:spcPct val="90000"/>
            </a:lnSpc>
            <a:spcBef>
              <a:spcPct val="0"/>
            </a:spcBef>
            <a:spcAft>
              <a:spcPct val="20000"/>
            </a:spcAft>
            <a:buChar char="•"/>
          </a:pPr>
          <a:r>
            <a:rPr lang="es-ES" sz="1600" kern="1200" dirty="0"/>
            <a:t>Los certificados de atributos  suelen tener un periodo de validez inferior que los certificados de identidad, por lo que es posible que expiren antes y no sea necesaria su revocación.</a:t>
          </a:r>
        </a:p>
      </dsp:txBody>
      <dsp:txXfrm>
        <a:off x="0" y="4285038"/>
        <a:ext cx="9783763" cy="479819"/>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14.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HN"/>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BD8B2A0-F330-4CE0-BDBD-E6DEAA9FBA36}" type="datetimeFigureOut">
              <a:rPr lang="es-HN" smtClean="0"/>
              <a:t>17/3/2022</a:t>
            </a:fld>
            <a:endParaRPr lang="es-HN"/>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HN"/>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HN"/>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HN"/>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3420B1A-B1CB-4F30-8AC3-210E61D0EB88}" type="slidenum">
              <a:rPr lang="es-HN" smtClean="0"/>
              <a:t>‹Nº›</a:t>
            </a:fld>
            <a:endParaRPr lang="es-HN"/>
          </a:p>
        </p:txBody>
      </p:sp>
    </p:spTree>
    <p:extLst>
      <p:ext uri="{BB962C8B-B14F-4D97-AF65-F5344CB8AC3E}">
        <p14:creationId xmlns:p14="http://schemas.microsoft.com/office/powerpoint/2010/main" val="12941535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HN" dirty="0"/>
              <a:t>Debemos destacar</a:t>
            </a:r>
            <a:r>
              <a:rPr lang="es-HN" baseline="0" dirty="0"/>
              <a:t> la importancia de garantizar la seguridad física y lógica de la autoridad de certificación.</a:t>
            </a:r>
            <a:endParaRPr lang="es-HN" dirty="0"/>
          </a:p>
        </p:txBody>
      </p:sp>
      <p:sp>
        <p:nvSpPr>
          <p:cNvPr id="4" name="Marcador de número de diapositiva 3"/>
          <p:cNvSpPr>
            <a:spLocks noGrp="1"/>
          </p:cNvSpPr>
          <p:nvPr>
            <p:ph type="sldNum" sz="quarter" idx="10"/>
          </p:nvPr>
        </p:nvSpPr>
        <p:spPr/>
        <p:txBody>
          <a:bodyPr/>
          <a:lstStyle/>
          <a:p>
            <a:fld id="{C3420B1A-B1CB-4F30-8AC3-210E61D0EB88}" type="slidenum">
              <a:rPr lang="es-HN" smtClean="0"/>
              <a:t>16</a:t>
            </a:fld>
            <a:endParaRPr lang="es-HN"/>
          </a:p>
        </p:txBody>
      </p:sp>
    </p:spTree>
    <p:extLst>
      <p:ext uri="{BB962C8B-B14F-4D97-AF65-F5344CB8AC3E}">
        <p14:creationId xmlns:p14="http://schemas.microsoft.com/office/powerpoint/2010/main" val="15384902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HN" dirty="0"/>
              <a:t>La necesidad de archivar y poder auditar posteriormente las operaciones de firma realizadas por una persona dentro de una organización</a:t>
            </a:r>
          </a:p>
        </p:txBody>
      </p:sp>
      <p:sp>
        <p:nvSpPr>
          <p:cNvPr id="4" name="Marcador de número de diapositiva 3"/>
          <p:cNvSpPr>
            <a:spLocks noGrp="1"/>
          </p:cNvSpPr>
          <p:nvPr>
            <p:ph type="sldNum" sz="quarter" idx="5"/>
          </p:nvPr>
        </p:nvSpPr>
        <p:spPr/>
        <p:txBody>
          <a:bodyPr/>
          <a:lstStyle/>
          <a:p>
            <a:fld id="{C3420B1A-B1CB-4F30-8AC3-210E61D0EB88}" type="slidenum">
              <a:rPr lang="es-HN" smtClean="0"/>
              <a:t>45</a:t>
            </a:fld>
            <a:endParaRPr lang="es-HN"/>
          </a:p>
        </p:txBody>
      </p:sp>
    </p:spTree>
    <p:extLst>
      <p:ext uri="{BB962C8B-B14F-4D97-AF65-F5344CB8AC3E}">
        <p14:creationId xmlns:p14="http://schemas.microsoft.com/office/powerpoint/2010/main" val="30668084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sp>
        <p:nvSpPr>
          <p:cNvPr id="8" name="Rectangle 7"/>
          <p:cNvSpPr/>
          <p:nvPr/>
        </p:nvSpPr>
        <p:spPr>
          <a:xfrm>
            <a:off x="-6843" y="3887812"/>
            <a:ext cx="12195668"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Rectangle 6"/>
          <p:cNvSpPr/>
          <p:nvPr/>
        </p:nvSpPr>
        <p:spPr>
          <a:xfrm>
            <a:off x="-6843" y="2059012"/>
            <a:ext cx="12195668" cy="1828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72440" y="2194560"/>
            <a:ext cx="11247120" cy="1739347"/>
          </a:xfrm>
        </p:spPr>
        <p:txBody>
          <a:bodyPr tIns="45720" bIns="45720" anchor="ctr">
            <a:normAutofit/>
          </a:bodyPr>
          <a:lstStyle>
            <a:lvl1pPr algn="ctr">
              <a:lnSpc>
                <a:spcPct val="80000"/>
              </a:lnSpc>
              <a:defRPr sz="6000" spc="150" baseline="0">
                <a:solidFill>
                  <a:srgbClr val="FFFFFF"/>
                </a:solidFill>
              </a:defRPr>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342900" y="3915938"/>
            <a:ext cx="11506200" cy="457200"/>
          </a:xfrm>
        </p:spPr>
        <p:txBody>
          <a:bodyPr>
            <a:normAutofit/>
          </a:bodyPr>
          <a:lstStyle>
            <a:lvl1pPr marL="0" indent="0" algn="ctr">
              <a:buNone/>
              <a:defRPr sz="2000">
                <a:solidFill>
                  <a:srgbClr val="FFFFFF"/>
                </a:solidFill>
              </a:defRPr>
            </a:lvl1pPr>
            <a:lvl2pPr marL="457200" indent="0" algn="ctr">
              <a:buNone/>
              <a:defRPr sz="2000"/>
            </a:lvl2pPr>
            <a:lvl3pPr marL="914400" indent="0" algn="ctr">
              <a:buNone/>
              <a:defRPr sz="20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lvl1pPr>
              <a:defRPr>
                <a:solidFill>
                  <a:schemeClr val="tx1"/>
                </a:solidFill>
              </a:defRPr>
            </a:lvl1pPr>
          </a:lstStyle>
          <a:p>
            <a:fld id="{617DFB1A-2D37-4FD0-975A-A0805509DEBC}" type="datetimeFigureOut">
              <a:rPr lang="es-HN" smtClean="0"/>
              <a:t>17/3/2022</a:t>
            </a:fld>
            <a:endParaRPr lang="es-HN"/>
          </a:p>
        </p:txBody>
      </p:sp>
      <p:sp>
        <p:nvSpPr>
          <p:cNvPr id="5" name="Footer Placeholder 4"/>
          <p:cNvSpPr>
            <a:spLocks noGrp="1"/>
          </p:cNvSpPr>
          <p:nvPr>
            <p:ph type="ftr" sz="quarter" idx="11"/>
          </p:nvPr>
        </p:nvSpPr>
        <p:spPr/>
        <p:txBody>
          <a:bodyPr/>
          <a:lstStyle>
            <a:lvl1pPr>
              <a:defRPr>
                <a:solidFill>
                  <a:schemeClr val="tx1"/>
                </a:solidFill>
              </a:defRPr>
            </a:lvl1pPr>
          </a:lstStyle>
          <a:p>
            <a:endParaRPr lang="es-HN"/>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219234C6-4364-4C6D-A975-B83920EF8DD1}" type="slidenum">
              <a:rPr lang="es-HN" smtClean="0"/>
              <a:t>‹Nº›</a:t>
            </a:fld>
            <a:endParaRPr lang="es-HN"/>
          </a:p>
        </p:txBody>
      </p:sp>
    </p:spTree>
    <p:extLst>
      <p:ext uri="{BB962C8B-B14F-4D97-AF65-F5344CB8AC3E}">
        <p14:creationId xmlns:p14="http://schemas.microsoft.com/office/powerpoint/2010/main" val="1432668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617DFB1A-2D37-4FD0-975A-A0805509DEBC}" type="datetimeFigureOut">
              <a:rPr lang="es-HN" smtClean="0"/>
              <a:t>17/3/2022</a:t>
            </a:fld>
            <a:endParaRPr lang="es-HN"/>
          </a:p>
        </p:txBody>
      </p:sp>
      <p:sp>
        <p:nvSpPr>
          <p:cNvPr id="5" name="Footer Placeholder 4"/>
          <p:cNvSpPr>
            <a:spLocks noGrp="1"/>
          </p:cNvSpPr>
          <p:nvPr>
            <p:ph type="ftr" sz="quarter" idx="11"/>
          </p:nvPr>
        </p:nvSpPr>
        <p:spPr/>
        <p:txBody>
          <a:bodyPr/>
          <a:lstStyle/>
          <a:p>
            <a:endParaRPr lang="es-HN"/>
          </a:p>
        </p:txBody>
      </p:sp>
      <p:sp>
        <p:nvSpPr>
          <p:cNvPr id="6" name="Slide Number Placeholder 5"/>
          <p:cNvSpPr>
            <a:spLocks noGrp="1"/>
          </p:cNvSpPr>
          <p:nvPr>
            <p:ph type="sldNum" sz="quarter" idx="12"/>
          </p:nvPr>
        </p:nvSpPr>
        <p:spPr/>
        <p:txBody>
          <a:bodyPr/>
          <a:lstStyle/>
          <a:p>
            <a:fld id="{219234C6-4364-4C6D-A975-B83920EF8DD1}" type="slidenum">
              <a:rPr lang="es-HN" smtClean="0"/>
              <a:t>‹Nº›</a:t>
            </a:fld>
            <a:endParaRPr lang="es-HN"/>
          </a:p>
        </p:txBody>
      </p:sp>
    </p:spTree>
    <p:extLst>
      <p:ext uri="{BB962C8B-B14F-4D97-AF65-F5344CB8AC3E}">
        <p14:creationId xmlns:p14="http://schemas.microsoft.com/office/powerpoint/2010/main" val="40385243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Título vertical y texto">
    <p:spTree>
      <p:nvGrpSpPr>
        <p:cNvPr id="1" name=""/>
        <p:cNvGrpSpPr/>
        <p:nvPr/>
      </p:nvGrpSpPr>
      <p:grpSpPr>
        <a:xfrm>
          <a:off x="0" y="0"/>
          <a:ext cx="0" cy="0"/>
          <a:chOff x="0" y="0"/>
          <a:chExt cx="0" cy="0"/>
        </a:xfrm>
      </p:grpSpPr>
      <p:sp>
        <p:nvSpPr>
          <p:cNvPr id="7" name="Rectangle 6"/>
          <p:cNvSpPr/>
          <p:nvPr/>
        </p:nvSpPr>
        <p:spPr>
          <a:xfrm>
            <a:off x="9019312" y="0"/>
            <a:ext cx="27432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9160624" y="274638"/>
            <a:ext cx="2402380" cy="5897562"/>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838199" y="274638"/>
            <a:ext cx="7973291" cy="5897562"/>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a:xfrm>
            <a:off x="838200" y="6422854"/>
            <a:ext cx="2743196" cy="365125"/>
          </a:xfrm>
        </p:spPr>
        <p:txBody>
          <a:bodyPr/>
          <a:lstStyle/>
          <a:p>
            <a:fld id="{617DFB1A-2D37-4FD0-975A-A0805509DEBC}" type="datetimeFigureOut">
              <a:rPr lang="es-HN" smtClean="0"/>
              <a:t>17/3/2022</a:t>
            </a:fld>
            <a:endParaRPr lang="es-HN"/>
          </a:p>
        </p:txBody>
      </p:sp>
      <p:sp>
        <p:nvSpPr>
          <p:cNvPr id="5" name="Footer Placeholder 4"/>
          <p:cNvSpPr>
            <a:spLocks noGrp="1"/>
          </p:cNvSpPr>
          <p:nvPr>
            <p:ph type="ftr" sz="quarter" idx="11"/>
          </p:nvPr>
        </p:nvSpPr>
        <p:spPr>
          <a:xfrm>
            <a:off x="3776135" y="6422854"/>
            <a:ext cx="4279669" cy="365125"/>
          </a:xfrm>
        </p:spPr>
        <p:txBody>
          <a:bodyPr/>
          <a:lstStyle/>
          <a:p>
            <a:endParaRPr lang="es-HN"/>
          </a:p>
        </p:txBody>
      </p:sp>
      <p:sp>
        <p:nvSpPr>
          <p:cNvPr id="6" name="Slide Number Placeholder 5"/>
          <p:cNvSpPr>
            <a:spLocks noGrp="1"/>
          </p:cNvSpPr>
          <p:nvPr>
            <p:ph type="sldNum" sz="quarter" idx="12"/>
          </p:nvPr>
        </p:nvSpPr>
        <p:spPr>
          <a:xfrm>
            <a:off x="8073048" y="6422854"/>
            <a:ext cx="879759" cy="365125"/>
          </a:xfrm>
        </p:spPr>
        <p:txBody>
          <a:bodyPr/>
          <a:lstStyle/>
          <a:p>
            <a:fld id="{219234C6-4364-4C6D-A975-B83920EF8DD1}" type="slidenum">
              <a:rPr lang="es-HN" smtClean="0"/>
              <a:t>‹Nº›</a:t>
            </a:fld>
            <a:endParaRPr lang="es-HN"/>
          </a:p>
        </p:txBody>
      </p:sp>
    </p:spTree>
    <p:extLst>
      <p:ext uri="{BB962C8B-B14F-4D97-AF65-F5344CB8AC3E}">
        <p14:creationId xmlns:p14="http://schemas.microsoft.com/office/powerpoint/2010/main" val="34474141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617DFB1A-2D37-4FD0-975A-A0805509DEBC}" type="datetimeFigureOut">
              <a:rPr lang="es-HN" smtClean="0"/>
              <a:t>17/3/2022</a:t>
            </a:fld>
            <a:endParaRPr lang="es-HN"/>
          </a:p>
        </p:txBody>
      </p:sp>
      <p:sp>
        <p:nvSpPr>
          <p:cNvPr id="5" name="Footer Placeholder 4"/>
          <p:cNvSpPr>
            <a:spLocks noGrp="1"/>
          </p:cNvSpPr>
          <p:nvPr>
            <p:ph type="ftr" sz="quarter" idx="11"/>
          </p:nvPr>
        </p:nvSpPr>
        <p:spPr/>
        <p:txBody>
          <a:bodyPr/>
          <a:lstStyle/>
          <a:p>
            <a:endParaRPr lang="es-HN"/>
          </a:p>
        </p:txBody>
      </p:sp>
      <p:sp>
        <p:nvSpPr>
          <p:cNvPr id="6" name="Slide Number Placeholder 5"/>
          <p:cNvSpPr>
            <a:spLocks noGrp="1"/>
          </p:cNvSpPr>
          <p:nvPr>
            <p:ph type="sldNum" sz="quarter" idx="12"/>
          </p:nvPr>
        </p:nvSpPr>
        <p:spPr/>
        <p:txBody>
          <a:bodyPr/>
          <a:lstStyle/>
          <a:p>
            <a:fld id="{219234C6-4364-4C6D-A975-B83920EF8DD1}" type="slidenum">
              <a:rPr lang="es-HN" smtClean="0"/>
              <a:t>‹Nº›</a:t>
            </a:fld>
            <a:endParaRPr lang="es-HN"/>
          </a:p>
        </p:txBody>
      </p:sp>
    </p:spTree>
    <p:extLst>
      <p:ext uri="{BB962C8B-B14F-4D97-AF65-F5344CB8AC3E}">
        <p14:creationId xmlns:p14="http://schemas.microsoft.com/office/powerpoint/2010/main" val="22512768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Encabezado de sección">
    <p:spTree>
      <p:nvGrpSpPr>
        <p:cNvPr id="1" name=""/>
        <p:cNvGrpSpPr/>
        <p:nvPr/>
      </p:nvGrpSpPr>
      <p:grpSpPr>
        <a:xfrm>
          <a:off x="0" y="0"/>
          <a:ext cx="0" cy="0"/>
          <a:chOff x="0" y="0"/>
          <a:chExt cx="0" cy="0"/>
        </a:xfrm>
      </p:grpSpPr>
      <p:sp>
        <p:nvSpPr>
          <p:cNvPr id="7" name="Rectangle 6"/>
          <p:cNvSpPr/>
          <p:nvPr/>
        </p:nvSpPr>
        <p:spPr>
          <a:xfrm>
            <a:off x="-6843" y="2059012"/>
            <a:ext cx="12195668" cy="1828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6843" y="3887812"/>
            <a:ext cx="12195668"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75488" y="2194560"/>
            <a:ext cx="11247120" cy="1737360"/>
          </a:xfrm>
        </p:spPr>
        <p:txBody>
          <a:bodyPr anchor="ctr">
            <a:noAutofit/>
          </a:bodyPr>
          <a:lstStyle>
            <a:lvl1pPr algn="ctr">
              <a:lnSpc>
                <a:spcPct val="80000"/>
              </a:lnSpc>
              <a:defRPr sz="6000" b="0" spc="150" baseline="0">
                <a:solidFill>
                  <a:srgbClr val="FFFFFF"/>
                </a:solidFill>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347472" y="3911827"/>
            <a:ext cx="11503152" cy="457200"/>
          </a:xfrm>
        </p:spPr>
        <p:txBody>
          <a:bodyPr anchor="t">
            <a:normAutofit/>
          </a:bodyPr>
          <a:lstStyle>
            <a:lvl1pPr marL="0" indent="0" algn="ctr">
              <a:buNone/>
              <a:defRPr sz="20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lvl1pPr>
              <a:defRPr>
                <a:solidFill>
                  <a:schemeClr val="tx1"/>
                </a:solidFill>
              </a:defRPr>
            </a:lvl1pPr>
          </a:lstStyle>
          <a:p>
            <a:fld id="{617DFB1A-2D37-4FD0-975A-A0805509DEBC}" type="datetimeFigureOut">
              <a:rPr lang="es-HN" smtClean="0"/>
              <a:t>17/3/2022</a:t>
            </a:fld>
            <a:endParaRPr lang="es-HN"/>
          </a:p>
        </p:txBody>
      </p:sp>
      <p:sp>
        <p:nvSpPr>
          <p:cNvPr id="5" name="Footer Placeholder 4"/>
          <p:cNvSpPr>
            <a:spLocks noGrp="1"/>
          </p:cNvSpPr>
          <p:nvPr>
            <p:ph type="ftr" sz="quarter" idx="11"/>
          </p:nvPr>
        </p:nvSpPr>
        <p:spPr/>
        <p:txBody>
          <a:bodyPr/>
          <a:lstStyle>
            <a:lvl1pPr>
              <a:defRPr>
                <a:solidFill>
                  <a:schemeClr val="tx1"/>
                </a:solidFill>
              </a:defRPr>
            </a:lvl1pPr>
          </a:lstStyle>
          <a:p>
            <a:endParaRPr lang="es-HN"/>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219234C6-4364-4C6D-A975-B83920EF8DD1}" type="slidenum">
              <a:rPr lang="es-HN" smtClean="0"/>
              <a:t>‹Nº›</a:t>
            </a:fld>
            <a:endParaRPr lang="es-HN"/>
          </a:p>
        </p:txBody>
      </p:sp>
    </p:spTree>
    <p:extLst>
      <p:ext uri="{BB962C8B-B14F-4D97-AF65-F5344CB8AC3E}">
        <p14:creationId xmlns:p14="http://schemas.microsoft.com/office/powerpoint/2010/main" val="37600257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1205344" y="2011680"/>
            <a:ext cx="4754880" cy="420624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6230391" y="2011680"/>
            <a:ext cx="4754880" cy="420624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617DFB1A-2D37-4FD0-975A-A0805509DEBC}" type="datetimeFigureOut">
              <a:rPr lang="es-HN" smtClean="0"/>
              <a:t>17/3/2022</a:t>
            </a:fld>
            <a:endParaRPr lang="es-HN"/>
          </a:p>
        </p:txBody>
      </p:sp>
      <p:sp>
        <p:nvSpPr>
          <p:cNvPr id="6" name="Footer Placeholder 5"/>
          <p:cNvSpPr>
            <a:spLocks noGrp="1"/>
          </p:cNvSpPr>
          <p:nvPr>
            <p:ph type="ftr" sz="quarter" idx="11"/>
          </p:nvPr>
        </p:nvSpPr>
        <p:spPr/>
        <p:txBody>
          <a:bodyPr/>
          <a:lstStyle/>
          <a:p>
            <a:endParaRPr lang="es-HN"/>
          </a:p>
        </p:txBody>
      </p:sp>
      <p:sp>
        <p:nvSpPr>
          <p:cNvPr id="7" name="Slide Number Placeholder 6"/>
          <p:cNvSpPr>
            <a:spLocks noGrp="1"/>
          </p:cNvSpPr>
          <p:nvPr>
            <p:ph type="sldNum" sz="quarter" idx="12"/>
          </p:nvPr>
        </p:nvSpPr>
        <p:spPr/>
        <p:txBody>
          <a:bodyPr/>
          <a:lstStyle/>
          <a:p>
            <a:fld id="{219234C6-4364-4C6D-A975-B83920EF8DD1}" type="slidenum">
              <a:rPr lang="es-HN" smtClean="0"/>
              <a:t>‹Nº›</a:t>
            </a:fld>
            <a:endParaRPr lang="es-HN"/>
          </a:p>
        </p:txBody>
      </p:sp>
    </p:spTree>
    <p:extLst>
      <p:ext uri="{BB962C8B-B14F-4D97-AF65-F5344CB8AC3E}">
        <p14:creationId xmlns:p14="http://schemas.microsoft.com/office/powerpoint/2010/main" val="37859098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207008" y="1913470"/>
            <a:ext cx="4754880" cy="743094"/>
          </a:xfrm>
        </p:spPr>
        <p:txBody>
          <a:bodyPr anchor="ctr">
            <a:normAutofit/>
          </a:bodyPr>
          <a:lstStyle>
            <a:lvl1pPr marL="0" indent="0">
              <a:buNone/>
              <a:defRPr sz="21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1207008" y="2656566"/>
            <a:ext cx="4754880" cy="35661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6231230" y="1913470"/>
            <a:ext cx="4754880" cy="743094"/>
          </a:xfrm>
        </p:spPr>
        <p:txBody>
          <a:bodyPr anchor="ctr">
            <a:normAutofit/>
          </a:bodyPr>
          <a:lstStyle>
            <a:lvl1pPr marL="0" indent="0">
              <a:buNone/>
              <a:defRPr sz="21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6231230" y="2656564"/>
            <a:ext cx="4754880" cy="35661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617DFB1A-2D37-4FD0-975A-A0805509DEBC}" type="datetimeFigureOut">
              <a:rPr lang="es-HN" smtClean="0"/>
              <a:t>17/3/2022</a:t>
            </a:fld>
            <a:endParaRPr lang="es-HN"/>
          </a:p>
        </p:txBody>
      </p:sp>
      <p:sp>
        <p:nvSpPr>
          <p:cNvPr id="8" name="Footer Placeholder 7"/>
          <p:cNvSpPr>
            <a:spLocks noGrp="1"/>
          </p:cNvSpPr>
          <p:nvPr>
            <p:ph type="ftr" sz="quarter" idx="11"/>
          </p:nvPr>
        </p:nvSpPr>
        <p:spPr/>
        <p:txBody>
          <a:bodyPr/>
          <a:lstStyle/>
          <a:p>
            <a:endParaRPr lang="es-HN"/>
          </a:p>
        </p:txBody>
      </p:sp>
      <p:sp>
        <p:nvSpPr>
          <p:cNvPr id="9" name="Slide Number Placeholder 8"/>
          <p:cNvSpPr>
            <a:spLocks noGrp="1"/>
          </p:cNvSpPr>
          <p:nvPr>
            <p:ph type="sldNum" sz="quarter" idx="12"/>
          </p:nvPr>
        </p:nvSpPr>
        <p:spPr/>
        <p:txBody>
          <a:bodyPr/>
          <a:lstStyle/>
          <a:p>
            <a:fld id="{219234C6-4364-4C6D-A975-B83920EF8DD1}" type="slidenum">
              <a:rPr lang="es-HN" smtClean="0"/>
              <a:t>‹Nº›</a:t>
            </a:fld>
            <a:endParaRPr lang="es-HN"/>
          </a:p>
        </p:txBody>
      </p:sp>
    </p:spTree>
    <p:extLst>
      <p:ext uri="{BB962C8B-B14F-4D97-AF65-F5344CB8AC3E}">
        <p14:creationId xmlns:p14="http://schemas.microsoft.com/office/powerpoint/2010/main" val="795843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617DFB1A-2D37-4FD0-975A-A0805509DEBC}" type="datetimeFigureOut">
              <a:rPr lang="es-HN" smtClean="0"/>
              <a:t>17/3/2022</a:t>
            </a:fld>
            <a:endParaRPr lang="es-HN"/>
          </a:p>
        </p:txBody>
      </p:sp>
      <p:sp>
        <p:nvSpPr>
          <p:cNvPr id="4" name="Footer Placeholder 3"/>
          <p:cNvSpPr>
            <a:spLocks noGrp="1"/>
          </p:cNvSpPr>
          <p:nvPr>
            <p:ph type="ftr" sz="quarter" idx="11"/>
          </p:nvPr>
        </p:nvSpPr>
        <p:spPr/>
        <p:txBody>
          <a:bodyPr/>
          <a:lstStyle/>
          <a:p>
            <a:endParaRPr lang="es-HN"/>
          </a:p>
        </p:txBody>
      </p:sp>
      <p:sp>
        <p:nvSpPr>
          <p:cNvPr id="5" name="Slide Number Placeholder 4"/>
          <p:cNvSpPr>
            <a:spLocks noGrp="1"/>
          </p:cNvSpPr>
          <p:nvPr>
            <p:ph type="sldNum" sz="quarter" idx="12"/>
          </p:nvPr>
        </p:nvSpPr>
        <p:spPr/>
        <p:txBody>
          <a:bodyPr/>
          <a:lstStyle/>
          <a:p>
            <a:fld id="{219234C6-4364-4C6D-A975-B83920EF8DD1}" type="slidenum">
              <a:rPr lang="es-HN" smtClean="0"/>
              <a:t>‹Nº›</a:t>
            </a:fld>
            <a:endParaRPr lang="es-HN"/>
          </a:p>
        </p:txBody>
      </p:sp>
    </p:spTree>
    <p:extLst>
      <p:ext uri="{BB962C8B-B14F-4D97-AF65-F5344CB8AC3E}">
        <p14:creationId xmlns:p14="http://schemas.microsoft.com/office/powerpoint/2010/main" val="10580155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17DFB1A-2D37-4FD0-975A-A0805509DEBC}" type="datetimeFigureOut">
              <a:rPr lang="es-HN" smtClean="0"/>
              <a:t>17/3/2022</a:t>
            </a:fld>
            <a:endParaRPr lang="es-HN"/>
          </a:p>
        </p:txBody>
      </p:sp>
      <p:sp>
        <p:nvSpPr>
          <p:cNvPr id="3" name="Footer Placeholder 2"/>
          <p:cNvSpPr>
            <a:spLocks noGrp="1"/>
          </p:cNvSpPr>
          <p:nvPr>
            <p:ph type="ftr" sz="quarter" idx="11"/>
          </p:nvPr>
        </p:nvSpPr>
        <p:spPr/>
        <p:txBody>
          <a:bodyPr/>
          <a:lstStyle/>
          <a:p>
            <a:endParaRPr lang="es-HN"/>
          </a:p>
        </p:txBody>
      </p:sp>
      <p:sp>
        <p:nvSpPr>
          <p:cNvPr id="4" name="Slide Number Placeholder 3"/>
          <p:cNvSpPr>
            <a:spLocks noGrp="1"/>
          </p:cNvSpPr>
          <p:nvPr>
            <p:ph type="sldNum" sz="quarter" idx="12"/>
          </p:nvPr>
        </p:nvSpPr>
        <p:spPr/>
        <p:txBody>
          <a:bodyPr/>
          <a:lstStyle/>
          <a:p>
            <a:fld id="{219234C6-4364-4C6D-A975-B83920EF8DD1}" type="slidenum">
              <a:rPr lang="es-HN" smtClean="0"/>
              <a:t>‹Nº›</a:t>
            </a:fld>
            <a:endParaRPr lang="es-HN"/>
          </a:p>
        </p:txBody>
      </p:sp>
    </p:spTree>
    <p:extLst>
      <p:ext uri="{BB962C8B-B14F-4D97-AF65-F5344CB8AC3E}">
        <p14:creationId xmlns:p14="http://schemas.microsoft.com/office/powerpoint/2010/main" val="29257586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a:xfrm>
            <a:off x="1207008" y="2120054"/>
            <a:ext cx="6126480" cy="41148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7789023" y="2147486"/>
            <a:ext cx="3200400" cy="3432319"/>
          </a:xfrm>
        </p:spPr>
        <p:txBody>
          <a:bodyPr>
            <a:normAutofit/>
          </a:bodyPr>
          <a:lstStyle>
            <a:lvl1pPr marL="0" indent="0">
              <a:lnSpc>
                <a:spcPct val="95000"/>
              </a:lnSpc>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617DFB1A-2D37-4FD0-975A-A0805509DEBC}" type="datetimeFigureOut">
              <a:rPr lang="es-HN" smtClean="0"/>
              <a:t>17/3/2022</a:t>
            </a:fld>
            <a:endParaRPr lang="es-HN"/>
          </a:p>
        </p:txBody>
      </p:sp>
      <p:sp>
        <p:nvSpPr>
          <p:cNvPr id="6" name="Footer Placeholder 5"/>
          <p:cNvSpPr>
            <a:spLocks noGrp="1"/>
          </p:cNvSpPr>
          <p:nvPr>
            <p:ph type="ftr" sz="quarter" idx="11"/>
          </p:nvPr>
        </p:nvSpPr>
        <p:spPr/>
        <p:txBody>
          <a:bodyPr/>
          <a:lstStyle/>
          <a:p>
            <a:endParaRPr lang="es-HN"/>
          </a:p>
        </p:txBody>
      </p:sp>
      <p:sp>
        <p:nvSpPr>
          <p:cNvPr id="7" name="Slide Number Placeholder 6"/>
          <p:cNvSpPr>
            <a:spLocks noGrp="1"/>
          </p:cNvSpPr>
          <p:nvPr>
            <p:ph type="sldNum" sz="quarter" idx="12"/>
          </p:nvPr>
        </p:nvSpPr>
        <p:spPr/>
        <p:txBody>
          <a:bodyPr/>
          <a:lstStyle/>
          <a:p>
            <a:fld id="{219234C6-4364-4C6D-A975-B83920EF8DD1}" type="slidenum">
              <a:rPr lang="es-HN" smtClean="0"/>
              <a:t>‹Nº›</a:t>
            </a:fld>
            <a:endParaRPr lang="es-HN"/>
          </a:p>
        </p:txBody>
      </p:sp>
    </p:spTree>
    <p:extLst>
      <p:ext uri="{BB962C8B-B14F-4D97-AF65-F5344CB8AC3E}">
        <p14:creationId xmlns:p14="http://schemas.microsoft.com/office/powerpoint/2010/main" val="1876200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1280160" y="2211494"/>
            <a:ext cx="6126480" cy="3931920"/>
          </a:xfrm>
          <a:solidFill>
            <a:schemeClr val="tx2">
              <a:lumMod val="60000"/>
              <a:lumOff val="40000"/>
            </a:schemeClr>
          </a:solidFill>
        </p:spPr>
        <p:txBody>
          <a:bodyPr tIns="365760" anchor="t"/>
          <a:lstStyle>
            <a:lvl1pPr marL="0" indent="0" algn="ctr">
              <a:buNone/>
              <a:defRPr sz="3200">
                <a:solidFill>
                  <a:schemeClr val="tx1">
                    <a:lumMod val="50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7790688" y="2150621"/>
            <a:ext cx="3200400" cy="3429000"/>
          </a:xfrm>
        </p:spPr>
        <p:txBody>
          <a:bodyPr>
            <a:normAutofit/>
          </a:bodyPr>
          <a:lstStyle>
            <a:lvl1pPr marL="0" indent="0">
              <a:lnSpc>
                <a:spcPct val="95000"/>
              </a:lnSpc>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617DFB1A-2D37-4FD0-975A-A0805509DEBC}" type="datetimeFigureOut">
              <a:rPr lang="es-HN" smtClean="0"/>
              <a:t>17/3/2022</a:t>
            </a:fld>
            <a:endParaRPr lang="es-HN"/>
          </a:p>
        </p:txBody>
      </p:sp>
      <p:sp>
        <p:nvSpPr>
          <p:cNvPr id="6" name="Footer Placeholder 5"/>
          <p:cNvSpPr>
            <a:spLocks noGrp="1"/>
          </p:cNvSpPr>
          <p:nvPr>
            <p:ph type="ftr" sz="quarter" idx="11"/>
          </p:nvPr>
        </p:nvSpPr>
        <p:spPr/>
        <p:txBody>
          <a:bodyPr/>
          <a:lstStyle/>
          <a:p>
            <a:endParaRPr lang="es-HN"/>
          </a:p>
        </p:txBody>
      </p:sp>
      <p:sp>
        <p:nvSpPr>
          <p:cNvPr id="7" name="Slide Number Placeholder 6"/>
          <p:cNvSpPr>
            <a:spLocks noGrp="1"/>
          </p:cNvSpPr>
          <p:nvPr>
            <p:ph type="sldNum" sz="quarter" idx="12"/>
          </p:nvPr>
        </p:nvSpPr>
        <p:spPr/>
        <p:txBody>
          <a:bodyPr/>
          <a:lstStyle/>
          <a:p>
            <a:fld id="{219234C6-4364-4C6D-A975-B83920EF8DD1}" type="slidenum">
              <a:rPr lang="es-HN" smtClean="0"/>
              <a:t>‹Nº›</a:t>
            </a:fld>
            <a:endParaRPr lang="es-HN"/>
          </a:p>
        </p:txBody>
      </p:sp>
    </p:spTree>
    <p:extLst>
      <p:ext uri="{BB962C8B-B14F-4D97-AF65-F5344CB8AC3E}">
        <p14:creationId xmlns:p14="http://schemas.microsoft.com/office/powerpoint/2010/main" val="15455110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7" name="Rectangle 6"/>
          <p:cNvSpPr/>
          <p:nvPr/>
        </p:nvSpPr>
        <p:spPr>
          <a:xfrm>
            <a:off x="483" y="176109"/>
            <a:ext cx="12188952" cy="16459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02919" y="284176"/>
            <a:ext cx="9784080" cy="1508760"/>
          </a:xfrm>
          <a:prstGeom prst="rect">
            <a:avLst/>
          </a:prstGeom>
        </p:spPr>
        <p:txBody>
          <a:bodyPr vert="horz" lIns="91440" tIns="45720" rIns="91440" bIns="45720" rtlCol="0" anchor="ctr">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202919" y="2011680"/>
            <a:ext cx="9784080" cy="4206240"/>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1202266" y="6422854"/>
            <a:ext cx="3000894" cy="365125"/>
          </a:xfrm>
          <a:prstGeom prst="rect">
            <a:avLst/>
          </a:prstGeom>
        </p:spPr>
        <p:txBody>
          <a:bodyPr vert="horz" lIns="91440" tIns="45720" rIns="45720" bIns="45720" rtlCol="0" anchor="ctr"/>
          <a:lstStyle>
            <a:lvl1pPr algn="l">
              <a:defRPr sz="1050">
                <a:solidFill>
                  <a:schemeClr val="tx1"/>
                </a:solidFill>
              </a:defRPr>
            </a:lvl1pPr>
          </a:lstStyle>
          <a:p>
            <a:fld id="{617DFB1A-2D37-4FD0-975A-A0805509DEBC}" type="datetimeFigureOut">
              <a:rPr lang="es-HN" smtClean="0"/>
              <a:t>17/3/2022</a:t>
            </a:fld>
            <a:endParaRPr lang="es-HN"/>
          </a:p>
        </p:txBody>
      </p:sp>
      <p:sp>
        <p:nvSpPr>
          <p:cNvPr id="5" name="Footer Placeholder 4"/>
          <p:cNvSpPr>
            <a:spLocks noGrp="1"/>
          </p:cNvSpPr>
          <p:nvPr>
            <p:ph type="ftr" sz="quarter" idx="3"/>
          </p:nvPr>
        </p:nvSpPr>
        <p:spPr>
          <a:xfrm>
            <a:off x="5596471" y="6422854"/>
            <a:ext cx="5044440" cy="365125"/>
          </a:xfrm>
          <a:prstGeom prst="rect">
            <a:avLst/>
          </a:prstGeom>
        </p:spPr>
        <p:txBody>
          <a:bodyPr vert="horz" lIns="91440" tIns="45720" rIns="91440" bIns="45720" rtlCol="0" anchor="ctr"/>
          <a:lstStyle>
            <a:lvl1pPr algn="r">
              <a:defRPr sz="1050">
                <a:solidFill>
                  <a:schemeClr val="tx1"/>
                </a:solidFill>
              </a:defRPr>
            </a:lvl1pPr>
          </a:lstStyle>
          <a:p>
            <a:endParaRPr lang="es-HN"/>
          </a:p>
        </p:txBody>
      </p:sp>
      <p:sp>
        <p:nvSpPr>
          <p:cNvPr id="6" name="Slide Number Placeholder 5"/>
          <p:cNvSpPr>
            <a:spLocks noGrp="1"/>
          </p:cNvSpPr>
          <p:nvPr>
            <p:ph type="sldNum" sz="quarter" idx="4"/>
          </p:nvPr>
        </p:nvSpPr>
        <p:spPr>
          <a:xfrm>
            <a:off x="10658927" y="6422854"/>
            <a:ext cx="946264" cy="365125"/>
          </a:xfrm>
          <a:prstGeom prst="rect">
            <a:avLst/>
          </a:prstGeom>
        </p:spPr>
        <p:txBody>
          <a:bodyPr vert="horz" lIns="45720" tIns="45720" rIns="91440" bIns="45720" rtlCol="0" anchor="ctr"/>
          <a:lstStyle>
            <a:lvl1pPr algn="l">
              <a:defRPr sz="1200" b="0">
                <a:solidFill>
                  <a:schemeClr val="tx1"/>
                </a:solidFill>
              </a:defRPr>
            </a:lvl1pPr>
          </a:lstStyle>
          <a:p>
            <a:fld id="{219234C6-4364-4C6D-A975-B83920EF8DD1}" type="slidenum">
              <a:rPr lang="es-HN" smtClean="0"/>
              <a:t>‹Nº›</a:t>
            </a:fld>
            <a:endParaRPr lang="es-HN"/>
          </a:p>
        </p:txBody>
      </p:sp>
    </p:spTree>
    <p:extLst>
      <p:ext uri="{BB962C8B-B14F-4D97-AF65-F5344CB8AC3E}">
        <p14:creationId xmlns:p14="http://schemas.microsoft.com/office/powerpoint/2010/main" val="847312205"/>
      </p:ext>
    </p:extLst>
  </p:cSld>
  <p:clrMap bg1="dk1" tx1="lt1" bg2="dk2" tx2="lt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914400" rtl="0" eaLnBrk="1" latinLnBrk="0" hangingPunct="1">
        <a:lnSpc>
          <a:spcPct val="85000"/>
        </a:lnSpc>
        <a:spcBef>
          <a:spcPct val="0"/>
        </a:spcBef>
        <a:buNone/>
        <a:defRPr sz="4000" kern="1200" cap="all"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spcAft>
          <a:spcPts val="200"/>
        </a:spcAft>
        <a:buClr>
          <a:schemeClr val="tx1"/>
        </a:buClr>
        <a:buFont typeface="Wingdings" pitchFamily="2" charset="2"/>
        <a:buChar char=""/>
        <a:defRPr sz="2200" kern="1200">
          <a:solidFill>
            <a:schemeClr val="tx1"/>
          </a:solidFill>
          <a:latin typeface="+mn-lt"/>
          <a:ea typeface="+mn-ea"/>
          <a:cs typeface="+mn-cs"/>
        </a:defRPr>
      </a:lvl1pPr>
      <a:lvl2pPr marL="411480" indent="-182880" algn="l" defTabSz="914400" rtl="0" eaLnBrk="1" latinLnBrk="0" hangingPunct="1">
        <a:lnSpc>
          <a:spcPct val="90000"/>
        </a:lnSpc>
        <a:spcBef>
          <a:spcPts val="200"/>
        </a:spcBef>
        <a:spcAft>
          <a:spcPts val="400"/>
        </a:spcAft>
        <a:buClr>
          <a:schemeClr val="tx1"/>
        </a:buClr>
        <a:buFont typeface="Wingdings" pitchFamily="2" charset="2"/>
        <a:buChar char=""/>
        <a:defRPr sz="2000" kern="1200">
          <a:solidFill>
            <a:schemeClr val="tx1"/>
          </a:solidFill>
          <a:latin typeface="+mn-lt"/>
          <a:ea typeface="+mn-ea"/>
          <a:cs typeface="+mn-cs"/>
        </a:defRPr>
      </a:lvl2pPr>
      <a:lvl3pPr marL="640080" indent="-182880" algn="l" defTabSz="914400" rtl="0" eaLnBrk="1" latinLnBrk="0" hangingPunct="1">
        <a:lnSpc>
          <a:spcPct val="90000"/>
        </a:lnSpc>
        <a:spcBef>
          <a:spcPts val="200"/>
        </a:spcBef>
        <a:spcAft>
          <a:spcPts val="400"/>
        </a:spcAft>
        <a:buClr>
          <a:schemeClr val="tx1"/>
        </a:buClr>
        <a:buFont typeface="Wingdings" pitchFamily="2" charset="2"/>
        <a:buChar char=""/>
        <a:defRPr sz="1800" kern="1200">
          <a:solidFill>
            <a:schemeClr val="tx1"/>
          </a:solidFill>
          <a:latin typeface="+mn-lt"/>
          <a:ea typeface="+mn-ea"/>
          <a:cs typeface="+mn-cs"/>
        </a:defRPr>
      </a:lvl3pPr>
      <a:lvl4pPr marL="8686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4pPr>
      <a:lvl5pPr marL="10972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5pPr>
      <a:lvl6pPr marL="12846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6pPr>
      <a:lvl7pPr marL="14718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7pPr>
      <a:lvl8pPr marL="16290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8pPr>
      <a:lvl9pPr marL="18062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slideLayout" Target="../slideLayouts/slideLayout2.xml"/><Relationship Id="rId1" Type="http://schemas.openxmlformats.org/officeDocument/2006/relationships/video" Target="https://www.youtube.com/embed/Yy7rV-J2XWk?feature=oembed" TargetMode="Externa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8.tmp"/><Relationship Id="rId2" Type="http://schemas.openxmlformats.org/officeDocument/2006/relationships/hyperlink" Target="https://www.youtube.com/watch?v=EU6vgU077xU" TargetMode="External"/><Relationship Id="rId1" Type="http://schemas.openxmlformats.org/officeDocument/2006/relationships/slideLayout" Target="../slideLayouts/slideLayout2.xml"/><Relationship Id="rId4" Type="http://schemas.openxmlformats.org/officeDocument/2006/relationships/image" Target="../media/image9.tmp"/></Relationships>
</file>

<file path=ppt/slides/_rels/slide22.xml.rels><?xml version="1.0" encoding="UTF-8" standalone="yes"?>
<Relationships xmlns="http://schemas.openxmlformats.org/package/2006/relationships"><Relationship Id="rId2" Type="http://schemas.openxmlformats.org/officeDocument/2006/relationships/image" Target="../media/image10.tmp"/><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4.xml.rels><?xml version="1.0" encoding="UTF-8" standalone="yes"?>
<Relationships xmlns="http://schemas.openxmlformats.org/package/2006/relationships"><Relationship Id="rId2" Type="http://schemas.openxmlformats.org/officeDocument/2006/relationships/image" Target="../media/image11.tmp"/><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7.xml"/><Relationship Id="rId7" Type="http://schemas.openxmlformats.org/officeDocument/2006/relationships/hyperlink" Target="https://www.globalsign.com/es/ssl-information-center/what-is-an-ssl-certificate" TargetMode="Externa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26.xml.rels><?xml version="1.0" encoding="UTF-8" standalone="yes"?>
<Relationships xmlns="http://schemas.openxmlformats.org/package/2006/relationships"><Relationship Id="rId3" Type="http://schemas.openxmlformats.org/officeDocument/2006/relationships/image" Target="../media/image13.tmp"/><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3.xml.rels><?xml version="1.0" encoding="UTF-8" standalone="yes"?>
<Relationships xmlns="http://schemas.openxmlformats.org/package/2006/relationships"><Relationship Id="rId2" Type="http://schemas.openxmlformats.org/officeDocument/2006/relationships/image" Target="../media/image2.tmp"/><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4.tmp"/><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34.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35.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2.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2.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3.tmp"/><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s://articulo.mercadolibre.com.uy/MLU-467909354-lector-de-tarjetas-inteligentes-rocketek-zonatecno-_JM" TargetMode="External"/><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diagramLayout" Target="../diagrams/layout14.xml"/><Relationship Id="rId2" Type="http://schemas.openxmlformats.org/officeDocument/2006/relationships/diagramData" Target="../diagrams/data14.xml"/><Relationship Id="rId1" Type="http://schemas.openxmlformats.org/officeDocument/2006/relationships/slideLayout" Target="../slideLayouts/slideLayout2.xml"/><Relationship Id="rId6" Type="http://schemas.microsoft.com/office/2007/relationships/diagramDrawing" Target="../diagrams/drawing14.xml"/><Relationship Id="rId5" Type="http://schemas.openxmlformats.org/officeDocument/2006/relationships/diagramColors" Target="../diagrams/colors14.xml"/><Relationship Id="rId4" Type="http://schemas.openxmlformats.org/officeDocument/2006/relationships/diagramQuickStyle" Target="../diagrams/quickStyle14.xml"/></Relationships>
</file>

<file path=ppt/slides/_rels/slide44.xml.rels><?xml version="1.0" encoding="UTF-8" standalone="yes"?>
<Relationships xmlns="http://schemas.openxmlformats.org/package/2006/relationships"><Relationship Id="rId3" Type="http://schemas.openxmlformats.org/officeDocument/2006/relationships/diagramLayout" Target="../diagrams/layout15.xml"/><Relationship Id="rId2" Type="http://schemas.openxmlformats.org/officeDocument/2006/relationships/diagramData" Target="../diagrams/data15.xml"/><Relationship Id="rId1" Type="http://schemas.openxmlformats.org/officeDocument/2006/relationships/slideLayout" Target="../slideLayouts/slideLayout2.xml"/><Relationship Id="rId6" Type="http://schemas.microsoft.com/office/2007/relationships/diagramDrawing" Target="../diagrams/drawing15.xml"/><Relationship Id="rId5" Type="http://schemas.openxmlformats.org/officeDocument/2006/relationships/diagramColors" Target="../diagrams/colors15.xml"/><Relationship Id="rId4" Type="http://schemas.openxmlformats.org/officeDocument/2006/relationships/diagramQuickStyle" Target="../diagrams/quickStyle15.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hyperlink" Target="https://www.facebook.com/watch/?v=2757675844562715" TargetMode="Externa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9.tmp"/><Relationship Id="rId2" Type="http://schemas.openxmlformats.org/officeDocument/2006/relationships/image" Target="../media/image18.tmp"/><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tmp"/><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diagramLayout" Target="../diagrams/layout16.xml"/><Relationship Id="rId2" Type="http://schemas.openxmlformats.org/officeDocument/2006/relationships/diagramData" Target="../diagrams/data16.xml"/><Relationship Id="rId1" Type="http://schemas.openxmlformats.org/officeDocument/2006/relationships/slideLayout" Target="../slideLayouts/slideLayout2.xml"/><Relationship Id="rId6" Type="http://schemas.microsoft.com/office/2007/relationships/diagramDrawing" Target="../diagrams/drawing16.xml"/><Relationship Id="rId5" Type="http://schemas.openxmlformats.org/officeDocument/2006/relationships/diagramColors" Target="../diagrams/colors16.xml"/><Relationship Id="rId4" Type="http://schemas.openxmlformats.org/officeDocument/2006/relationships/diagramQuickStyle" Target="../diagrams/quickStyle16.xml"/></Relationships>
</file>

<file path=ppt/slides/_rels/slide5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slideLayout" Target="../slideLayouts/slideLayout2.xml"/><Relationship Id="rId1" Type="http://schemas.openxmlformats.org/officeDocument/2006/relationships/video" Target="https://www.youtube.com/embed/qvZ6L3DfW9A?feature=oembed" TargetMode="External"/></Relationships>
</file>

<file path=ppt/slides/_rels/slide52.xml.rels><?xml version="1.0" encoding="UTF-8" standalone="yes"?>
<Relationships xmlns="http://schemas.openxmlformats.org/package/2006/relationships"><Relationship Id="rId3" Type="http://schemas.openxmlformats.org/officeDocument/2006/relationships/hyperlink" Target="https://www.ahora.com.pe/que-empresas-estan-obligadas-a-emitir-facturas-electronicas/" TargetMode="External"/><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Layout" Target="../slideLayouts/slideLayout2.xml"/><Relationship Id="rId1" Type="http://schemas.openxmlformats.org/officeDocument/2006/relationships/video" Target="https://www.youtube.com/embed/vaGTDS8UTs0?feature=oembed"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lstStyle/>
          <a:p>
            <a:pPr algn="ctr"/>
            <a:r>
              <a:rPr lang="es-HN" dirty="0"/>
              <a:t>Capitulo 14.</a:t>
            </a:r>
            <a:br>
              <a:rPr lang="es-HN" dirty="0"/>
            </a:br>
            <a:r>
              <a:rPr lang="es-HN" dirty="0"/>
              <a:t>Firma Electrónica</a:t>
            </a:r>
          </a:p>
        </p:txBody>
      </p:sp>
      <p:sp>
        <p:nvSpPr>
          <p:cNvPr id="3" name="Subtítulo 2"/>
          <p:cNvSpPr>
            <a:spLocks noGrp="1"/>
          </p:cNvSpPr>
          <p:nvPr>
            <p:ph type="subTitle" idx="1"/>
          </p:nvPr>
        </p:nvSpPr>
        <p:spPr/>
        <p:txBody>
          <a:bodyPr/>
          <a:lstStyle/>
          <a:p>
            <a:pPr algn="r"/>
            <a:r>
              <a:rPr lang="es-HN" dirty="0">
                <a:solidFill>
                  <a:schemeClr val="bg1"/>
                </a:solidFill>
              </a:rPr>
              <a:t>Patricia Medina </a:t>
            </a:r>
            <a:r>
              <a:rPr lang="es-HN" dirty="0" err="1">
                <a:solidFill>
                  <a:schemeClr val="bg1"/>
                </a:solidFill>
              </a:rPr>
              <a:t>Mgp</a:t>
            </a:r>
            <a:endParaRPr lang="es-HN" dirty="0">
              <a:solidFill>
                <a:schemeClr val="bg1"/>
              </a:solidFill>
            </a:endParaRPr>
          </a:p>
        </p:txBody>
      </p:sp>
    </p:spTree>
    <p:extLst>
      <p:ext uri="{BB962C8B-B14F-4D97-AF65-F5344CB8AC3E}">
        <p14:creationId xmlns:p14="http://schemas.microsoft.com/office/powerpoint/2010/main" val="40392300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4243E4A-8CD4-4365-A8DC-C5432B8328EB}"/>
              </a:ext>
            </a:extLst>
          </p:cNvPr>
          <p:cNvSpPr>
            <a:spLocks noGrp="1"/>
          </p:cNvSpPr>
          <p:nvPr>
            <p:ph type="title"/>
          </p:nvPr>
        </p:nvSpPr>
        <p:spPr/>
        <p:txBody>
          <a:bodyPr/>
          <a:lstStyle/>
          <a:p>
            <a:pPr algn="ctr"/>
            <a:r>
              <a:rPr lang="es-HN" dirty="0"/>
              <a:t>Autoridades de certificación</a:t>
            </a:r>
          </a:p>
        </p:txBody>
      </p:sp>
      <p:sp>
        <p:nvSpPr>
          <p:cNvPr id="3" name="Marcador de contenido 2">
            <a:extLst>
              <a:ext uri="{FF2B5EF4-FFF2-40B4-BE49-F238E27FC236}">
                <a16:creationId xmlns:a16="http://schemas.microsoft.com/office/drawing/2014/main" id="{FBCE3242-3A7D-426C-9451-51814BCCECC5}"/>
              </a:ext>
            </a:extLst>
          </p:cNvPr>
          <p:cNvSpPr>
            <a:spLocks noGrp="1"/>
          </p:cNvSpPr>
          <p:nvPr>
            <p:ph idx="1"/>
          </p:nvPr>
        </p:nvSpPr>
        <p:spPr>
          <a:xfrm>
            <a:off x="351692" y="1918740"/>
            <a:ext cx="5744308" cy="4710659"/>
          </a:xfrm>
        </p:spPr>
        <p:txBody>
          <a:bodyPr>
            <a:normAutofit fontScale="92500" lnSpcReduction="10000"/>
          </a:bodyPr>
          <a:lstStyle/>
          <a:p>
            <a:pPr algn="just"/>
            <a:r>
              <a:rPr lang="es-HN" sz="2400" dirty="0"/>
              <a:t>Actúan como terceras partes de confianza. El papel consiste en garantizar la identidad de todos los usuarios registrados mediante la emisión de certificados digitales. Estos certificados digitales constituyen un método seguro para distribuir las claves publicas de los usuarios.</a:t>
            </a:r>
          </a:p>
          <a:p>
            <a:pPr algn="just"/>
            <a:r>
              <a:rPr lang="es-HN" sz="2400" dirty="0"/>
              <a:t>Las autoridades de certificación también cuentan con la colaboración de las agencias de registro locales, que se encargan de la comprobación de la identidad del usuario antes de la expedición del certificado, así como de las autoridades de validación, que pueden comprobar la validez de un certificado digital ante la petición de un interesado.</a:t>
            </a:r>
          </a:p>
        </p:txBody>
      </p:sp>
      <p:sp>
        <p:nvSpPr>
          <p:cNvPr id="4" name="Marcador de contenido 2">
            <a:extLst>
              <a:ext uri="{FF2B5EF4-FFF2-40B4-BE49-F238E27FC236}">
                <a16:creationId xmlns:a16="http://schemas.microsoft.com/office/drawing/2014/main" id="{A7AAB06F-23D6-4881-8A83-78E7B1FD3BCA}"/>
              </a:ext>
            </a:extLst>
          </p:cNvPr>
          <p:cNvSpPr txBox="1">
            <a:spLocks/>
          </p:cNvSpPr>
          <p:nvPr/>
        </p:nvSpPr>
        <p:spPr>
          <a:xfrm>
            <a:off x="6252464" y="1912878"/>
            <a:ext cx="5587844" cy="4710659"/>
          </a:xfrm>
          <a:prstGeom prst="rect">
            <a:avLst/>
          </a:prstGeom>
        </p:spPr>
        <p:txBody>
          <a:bodyPr vert="horz">
            <a:normAutofit fontScale="85000" lnSpcReduction="10000"/>
          </a:bodyPr>
          <a:lstStyle>
            <a:lvl1pPr marL="320040" indent="-320040" algn="l" rtl="0" eaLnBrk="1" latinLnBrk="0" hangingPunct="1">
              <a:spcBef>
                <a:spcPts val="700"/>
              </a:spcBef>
              <a:buClr>
                <a:schemeClr val="accent2"/>
              </a:buClr>
              <a:buSzPct val="60000"/>
              <a:buFont typeface="Wingdings"/>
              <a:buChar char=""/>
              <a:defRPr lang="es-ES"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lang="es-ES"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lang="es-ES"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lang="es-ES"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lang="es-ES"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lang="es-ES"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lang="es-ES"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lang="es-ES"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lang="es-ES" sz="1800" kern="1200" baseline="0">
                <a:solidFill>
                  <a:schemeClr val="tx1"/>
                </a:solidFill>
                <a:latin typeface="+mn-lt"/>
                <a:ea typeface="+mn-ea"/>
                <a:cs typeface="+mn-cs"/>
              </a:defRPr>
            </a:lvl9pPr>
          </a:lstStyle>
          <a:p>
            <a:pPr algn="just"/>
            <a:r>
              <a:rPr lang="es-HN" dirty="0"/>
              <a:t>La Autoridad de certificación genera dicho certificado y el usuario podrá obtenerlo de múltiples formas: obteniendo en persona un pendrive que contiene el certificado digital, descargándolo de un servidor web previa identificación mediante un numero de petición y una contraseña.</a:t>
            </a:r>
          </a:p>
          <a:p>
            <a:pPr algn="just"/>
            <a:r>
              <a:rPr lang="es-HN" dirty="0"/>
              <a:t>Cada certificado digital contiene el nombre de usuario y su clave publica, así como su periodo de validez y esta firmado con la clave privada de la autoridad de certificación.</a:t>
            </a:r>
          </a:p>
        </p:txBody>
      </p:sp>
    </p:spTree>
    <p:extLst>
      <p:ext uri="{BB962C8B-B14F-4D97-AF65-F5344CB8AC3E}">
        <p14:creationId xmlns:p14="http://schemas.microsoft.com/office/powerpoint/2010/main" val="33711876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CCD393A-8E38-469F-AB09-593108FA3785}"/>
              </a:ext>
            </a:extLst>
          </p:cNvPr>
          <p:cNvSpPr>
            <a:spLocks noGrp="1"/>
          </p:cNvSpPr>
          <p:nvPr>
            <p:ph type="title"/>
          </p:nvPr>
        </p:nvSpPr>
        <p:spPr/>
        <p:txBody>
          <a:bodyPr/>
          <a:lstStyle/>
          <a:p>
            <a:r>
              <a:rPr lang="es-HN" dirty="0"/>
              <a:t>Funciones de una Autoridad de Certificación:</a:t>
            </a:r>
          </a:p>
        </p:txBody>
      </p:sp>
      <p:graphicFrame>
        <p:nvGraphicFramePr>
          <p:cNvPr id="4" name="Marcador de contenido 3">
            <a:extLst>
              <a:ext uri="{FF2B5EF4-FFF2-40B4-BE49-F238E27FC236}">
                <a16:creationId xmlns:a16="http://schemas.microsoft.com/office/drawing/2014/main" id="{36D7192E-F753-476B-AE65-1CB7B93EAE0D}"/>
              </a:ext>
            </a:extLst>
          </p:cNvPr>
          <p:cNvGraphicFramePr>
            <a:graphicFrameLocks noGrp="1"/>
          </p:cNvGraphicFramePr>
          <p:nvPr>
            <p:ph idx="1"/>
            <p:extLst>
              <p:ext uri="{D42A27DB-BD31-4B8C-83A1-F6EECF244321}">
                <p14:modId xmlns:p14="http://schemas.microsoft.com/office/powerpoint/2010/main" val="1408197691"/>
              </p:ext>
            </p:extLst>
          </p:nvPr>
        </p:nvGraphicFramePr>
        <p:xfrm>
          <a:off x="817563" y="2068643"/>
          <a:ext cx="10871200" cy="44446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232292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4CF3393-646C-4C3A-98DC-74359699F2D9}"/>
              </a:ext>
            </a:extLst>
          </p:cNvPr>
          <p:cNvSpPr>
            <a:spLocks noGrp="1"/>
          </p:cNvSpPr>
          <p:nvPr>
            <p:ph type="title"/>
          </p:nvPr>
        </p:nvSpPr>
        <p:spPr/>
        <p:txBody>
          <a:bodyPr/>
          <a:lstStyle/>
          <a:p>
            <a:r>
              <a:rPr lang="es-HN" dirty="0"/>
              <a:t>Video:</a:t>
            </a:r>
          </a:p>
        </p:txBody>
      </p:sp>
      <p:pic>
        <p:nvPicPr>
          <p:cNvPr id="4" name="Elementos multimedia en línea 3" title="Instalacion de una Autoridad Certificadora">
            <a:hlinkClick r:id="" action="ppaction://media"/>
            <a:extLst>
              <a:ext uri="{FF2B5EF4-FFF2-40B4-BE49-F238E27FC236}">
                <a16:creationId xmlns:a16="http://schemas.microsoft.com/office/drawing/2014/main" id="{9A1FACF7-777C-462E-A2A3-95BD7EADCA63}"/>
              </a:ext>
            </a:extLst>
          </p:cNvPr>
          <p:cNvPicPr>
            <a:picLocks noGrp="1" noRot="1" noChangeAspect="1"/>
          </p:cNvPicPr>
          <p:nvPr>
            <p:ph idx="1"/>
            <a:videoFile r:link="rId1"/>
          </p:nvPr>
        </p:nvPicPr>
        <p:blipFill>
          <a:blip r:embed="rId3"/>
          <a:stretch>
            <a:fillRect/>
          </a:stretch>
        </p:blipFill>
        <p:spPr>
          <a:xfrm>
            <a:off x="1858296" y="1792936"/>
            <a:ext cx="7831393" cy="5065064"/>
          </a:xfrm>
          <a:prstGeom prst="rect">
            <a:avLst/>
          </a:prstGeom>
        </p:spPr>
      </p:pic>
    </p:spTree>
    <p:extLst>
      <p:ext uri="{BB962C8B-B14F-4D97-AF65-F5344CB8AC3E}">
        <p14:creationId xmlns:p14="http://schemas.microsoft.com/office/powerpoint/2010/main" val="163802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HN" dirty="0"/>
              <a:t>Solicitudes de emisión de certificados digitales</a:t>
            </a:r>
          </a:p>
        </p:txBody>
      </p:sp>
      <p:graphicFrame>
        <p:nvGraphicFramePr>
          <p:cNvPr id="4" name="Marcador de contenido 3"/>
          <p:cNvGraphicFramePr>
            <a:graphicFrameLocks noGrp="1"/>
          </p:cNvGraphicFramePr>
          <p:nvPr>
            <p:ph idx="1"/>
            <p:extLst>
              <p:ext uri="{D42A27DB-BD31-4B8C-83A1-F6EECF244321}">
                <p14:modId xmlns:p14="http://schemas.microsoft.com/office/powerpoint/2010/main" val="2507419914"/>
              </p:ext>
            </p:extLst>
          </p:nvPr>
        </p:nvGraphicFramePr>
        <p:xfrm>
          <a:off x="1202919" y="2143594"/>
          <a:ext cx="10249707" cy="414615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004948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38200" y="365126"/>
            <a:ext cx="10515600" cy="826366"/>
          </a:xfrm>
        </p:spPr>
        <p:txBody>
          <a:bodyPr/>
          <a:lstStyle/>
          <a:p>
            <a:pPr algn="ctr"/>
            <a:r>
              <a:rPr lang="es-HN" dirty="0"/>
              <a:t>Certificado Revocado</a:t>
            </a:r>
          </a:p>
        </p:txBody>
      </p:sp>
      <p:sp>
        <p:nvSpPr>
          <p:cNvPr id="3" name="Marcador de contenido 2"/>
          <p:cNvSpPr>
            <a:spLocks noGrp="1"/>
          </p:cNvSpPr>
          <p:nvPr>
            <p:ph idx="1"/>
          </p:nvPr>
        </p:nvSpPr>
        <p:spPr>
          <a:xfrm>
            <a:off x="3702570" y="1963710"/>
            <a:ext cx="8156921" cy="4644907"/>
          </a:xfrm>
        </p:spPr>
        <p:txBody>
          <a:bodyPr>
            <a:normAutofit lnSpcReduction="10000"/>
          </a:bodyPr>
          <a:lstStyle/>
          <a:p>
            <a:pPr algn="just"/>
            <a:r>
              <a:rPr lang="es-HN" dirty="0"/>
              <a:t>Es aquel que ha perdido su validez antes de su fecha de expiración, debido a diversas circunstancias: la clave privada del usuario ha sido comprometida, la persona ha sido despedida de la empresa y no puede firmar en su representación. </a:t>
            </a:r>
          </a:p>
          <a:p>
            <a:pPr algn="just"/>
            <a:r>
              <a:rPr lang="es-HN" dirty="0"/>
              <a:t>Las autoridades de certificación se encargan de generar y distribuir una Lista de certificados Revocados (CRL) que todos los usuarios deberían consultar antes de dar por valido un determinado certificado. Se ha definido el protocolo OCSP que devuelve respuestas firmadas ante preguntas de si un determinado certificado todavía sigue siendo valido.</a:t>
            </a:r>
          </a:p>
          <a:p>
            <a:pPr algn="just"/>
            <a:r>
              <a:rPr lang="es-HN" dirty="0"/>
              <a:t>La Autoridad de certificación también debe encargarse del mantenimiento de los registros de verificación de confianza. Registros que pueden probar cuando y como se ha verificado la autenticidad de una firma electrónica a una petición OCSP.</a:t>
            </a:r>
          </a:p>
        </p:txBody>
      </p:sp>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8436" y="2147099"/>
            <a:ext cx="2942732" cy="427812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5966706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pPr algn="ctr"/>
            <a:r>
              <a:rPr lang="es-HN" dirty="0"/>
              <a:t>Política de Certificación </a:t>
            </a:r>
            <a:br>
              <a:rPr lang="es-HN" dirty="0"/>
            </a:br>
            <a:r>
              <a:rPr lang="es-HN" dirty="0"/>
              <a:t>(Para emitir y gestionar los certificados)</a:t>
            </a:r>
          </a:p>
        </p:txBody>
      </p:sp>
      <p:graphicFrame>
        <p:nvGraphicFramePr>
          <p:cNvPr id="4" name="Marcador de contenido 3"/>
          <p:cNvGraphicFramePr>
            <a:graphicFrameLocks noGrp="1"/>
          </p:cNvGraphicFramePr>
          <p:nvPr>
            <p:ph idx="1"/>
            <p:extLst>
              <p:ext uri="{D42A27DB-BD31-4B8C-83A1-F6EECF244321}">
                <p14:modId xmlns:p14="http://schemas.microsoft.com/office/powerpoint/2010/main" val="2314622242"/>
              </p:ext>
            </p:extLst>
          </p:nvPr>
        </p:nvGraphicFramePr>
        <p:xfrm>
          <a:off x="817563" y="1792935"/>
          <a:ext cx="10871200" cy="4826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00188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pPr algn="ctr"/>
            <a:r>
              <a:rPr lang="es-HN" dirty="0"/>
              <a:t>Política de Certificación </a:t>
            </a:r>
            <a:br>
              <a:rPr lang="es-HN" dirty="0"/>
            </a:br>
            <a:r>
              <a:rPr lang="es-HN" dirty="0"/>
              <a:t>(Para emitir y gestionar los certificados)</a:t>
            </a:r>
          </a:p>
        </p:txBody>
      </p:sp>
      <p:graphicFrame>
        <p:nvGraphicFramePr>
          <p:cNvPr id="4" name="Marcador de contenido 3"/>
          <p:cNvGraphicFramePr>
            <a:graphicFrameLocks noGrp="1"/>
          </p:cNvGraphicFramePr>
          <p:nvPr>
            <p:ph idx="1"/>
            <p:extLst>
              <p:ext uri="{D42A27DB-BD31-4B8C-83A1-F6EECF244321}">
                <p14:modId xmlns:p14="http://schemas.microsoft.com/office/powerpoint/2010/main" val="2609185472"/>
              </p:ext>
            </p:extLst>
          </p:nvPr>
        </p:nvGraphicFramePr>
        <p:xfrm>
          <a:off x="817563" y="1600199"/>
          <a:ext cx="10871200" cy="510969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1262619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HN" dirty="0"/>
              <a:t>Infraestructura de clave publica</a:t>
            </a:r>
          </a:p>
        </p:txBody>
      </p:sp>
      <p:sp>
        <p:nvSpPr>
          <p:cNvPr id="3" name="Marcador de contenido 2"/>
          <p:cNvSpPr>
            <a:spLocks noGrp="1"/>
          </p:cNvSpPr>
          <p:nvPr>
            <p:ph idx="1"/>
          </p:nvPr>
        </p:nvSpPr>
        <p:spPr>
          <a:xfrm>
            <a:off x="1202919" y="2011680"/>
            <a:ext cx="9784080" cy="4562144"/>
          </a:xfrm>
        </p:spPr>
        <p:txBody>
          <a:bodyPr>
            <a:normAutofit/>
          </a:bodyPr>
          <a:lstStyle/>
          <a:p>
            <a:pPr algn="just"/>
            <a:r>
              <a:rPr lang="es-HN" dirty="0"/>
              <a:t>Esta constituida por las autoridades de Certificación, las autoridades de Registro y la tecnología de certificados digitales. PKI proporciona un mecanismo para la generación y distribución de claves y gestión de certificados digitales, garantizando su integridad, autenticidad y validez.</a:t>
            </a:r>
          </a:p>
          <a:p>
            <a:pPr algn="just"/>
            <a:r>
              <a:rPr lang="es-HN" b="1" dirty="0"/>
              <a:t>Dominio de certificación</a:t>
            </a:r>
            <a:r>
              <a:rPr lang="es-HN" dirty="0"/>
              <a:t>: esta constituido por un conjunto de Autoridades de certificación que se rigen por una misma política de certificación o CPS.</a:t>
            </a:r>
          </a:p>
          <a:p>
            <a:pPr algn="just"/>
            <a:r>
              <a:rPr lang="es-HN" dirty="0"/>
              <a:t>Una infraestructura de clave publica puede seguir un </a:t>
            </a:r>
            <a:r>
              <a:rPr lang="es-HN" b="1" dirty="0"/>
              <a:t>modelo jerárquico</a:t>
            </a:r>
            <a:r>
              <a:rPr lang="es-HN" dirty="0"/>
              <a:t>: (se define una ruta de certificación como una secuencia de autoridades de certificación que intervienen en la comprobación de la validez de un certificado) o un </a:t>
            </a:r>
            <a:r>
              <a:rPr lang="es-HN" b="1" dirty="0"/>
              <a:t>modelo de certificación cruzada</a:t>
            </a:r>
            <a:r>
              <a:rPr lang="es-HN" dirty="0"/>
              <a:t>: (Las Autoridades de Certificación se certifican unas a otras de forma bilateral.</a:t>
            </a:r>
          </a:p>
        </p:txBody>
      </p:sp>
    </p:spTree>
    <p:extLst>
      <p:ext uri="{BB962C8B-B14F-4D97-AF65-F5344CB8AC3E}">
        <p14:creationId xmlns:p14="http://schemas.microsoft.com/office/powerpoint/2010/main" val="28460326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HN" dirty="0"/>
              <a:t>Autoridades de Certificación en España y a nivel Internacional.</a:t>
            </a:r>
          </a:p>
        </p:txBody>
      </p:sp>
      <p:sp>
        <p:nvSpPr>
          <p:cNvPr id="3" name="Marcador de contenido 2"/>
          <p:cNvSpPr>
            <a:spLocks noGrp="1"/>
          </p:cNvSpPr>
          <p:nvPr>
            <p:ph idx="1"/>
          </p:nvPr>
        </p:nvSpPr>
        <p:spPr>
          <a:xfrm>
            <a:off x="838200" y="1933731"/>
            <a:ext cx="10515600" cy="4730304"/>
          </a:xfrm>
        </p:spPr>
        <p:txBody>
          <a:bodyPr>
            <a:normAutofit fontScale="92500" lnSpcReduction="10000"/>
          </a:bodyPr>
          <a:lstStyle/>
          <a:p>
            <a:pPr algn="just"/>
            <a:r>
              <a:rPr lang="es-HN" b="1" dirty="0"/>
              <a:t>Fabrica Nacional de la Moneda y timbre (FNMT): </a:t>
            </a:r>
            <a:r>
              <a:rPr lang="es-HN" dirty="0"/>
              <a:t>emite los certificados para la declaración de la renta on-line , así como para realizar otros tramites con las administraciones publicas a través de internet.</a:t>
            </a:r>
          </a:p>
          <a:p>
            <a:pPr algn="just"/>
            <a:r>
              <a:rPr lang="es-HN" b="1" dirty="0"/>
              <a:t>Dirección general de policía: </a:t>
            </a:r>
            <a:r>
              <a:rPr lang="es-HN" dirty="0"/>
              <a:t>emite los certificados digitales para los DNI electrónicos.</a:t>
            </a:r>
          </a:p>
          <a:p>
            <a:pPr algn="just"/>
            <a:r>
              <a:rPr lang="es-HN" b="1" dirty="0" err="1"/>
              <a:t>Camerfirma</a:t>
            </a:r>
            <a:r>
              <a:rPr lang="es-HN" b="1" dirty="0"/>
              <a:t>: </a:t>
            </a:r>
            <a:r>
              <a:rPr lang="es-HN" dirty="0"/>
              <a:t>iniciativa del consejo superior de cámaras de comercio para la emisión de certificados en el ámbito empresarial y profesional.</a:t>
            </a:r>
          </a:p>
          <a:p>
            <a:pPr algn="just"/>
            <a:r>
              <a:rPr lang="es-HN" dirty="0"/>
              <a:t>Internet Publishing </a:t>
            </a:r>
            <a:r>
              <a:rPr lang="es-HN" dirty="0" err="1"/>
              <a:t>service</a:t>
            </a:r>
            <a:r>
              <a:rPr lang="es-HN" dirty="0"/>
              <a:t> </a:t>
            </a:r>
            <a:r>
              <a:rPr lang="es-HN" dirty="0" err="1"/>
              <a:t>Certification</a:t>
            </a:r>
            <a:r>
              <a:rPr lang="es-HN" dirty="0"/>
              <a:t> </a:t>
            </a:r>
            <a:r>
              <a:rPr lang="es-HN" dirty="0" err="1"/>
              <a:t>Authority</a:t>
            </a:r>
            <a:endParaRPr lang="es-HN" dirty="0"/>
          </a:p>
          <a:p>
            <a:pPr algn="just"/>
            <a:r>
              <a:rPr lang="es-HN" dirty="0"/>
              <a:t>Autoridad de certificación de la abogacía</a:t>
            </a:r>
          </a:p>
          <a:p>
            <a:pPr algn="just"/>
            <a:r>
              <a:rPr lang="es-HN" dirty="0"/>
              <a:t>Agencia notarial de certificación </a:t>
            </a:r>
          </a:p>
          <a:p>
            <a:pPr algn="just"/>
            <a:r>
              <a:rPr lang="es-HN" dirty="0"/>
              <a:t>IZENPE, impulsada por el gobierno del País Vasco.</a:t>
            </a:r>
          </a:p>
          <a:p>
            <a:pPr algn="just"/>
            <a:r>
              <a:rPr lang="es-HN" dirty="0"/>
              <a:t>Agencia de certificación electrónica (ACE).</a:t>
            </a:r>
          </a:p>
          <a:p>
            <a:pPr algn="just"/>
            <a:r>
              <a:rPr lang="es-HN" dirty="0"/>
              <a:t> Otros </a:t>
            </a:r>
            <a:r>
              <a:rPr lang="es-HN" dirty="0" err="1"/>
              <a:t>Verisign</a:t>
            </a:r>
            <a:r>
              <a:rPr lang="es-HN" dirty="0"/>
              <a:t>, </a:t>
            </a:r>
            <a:r>
              <a:rPr lang="es-HN" dirty="0" err="1"/>
              <a:t>Thawte</a:t>
            </a:r>
            <a:r>
              <a:rPr lang="es-HN" dirty="0"/>
              <a:t> o </a:t>
            </a:r>
            <a:r>
              <a:rPr lang="es-HN" dirty="0" err="1"/>
              <a:t>Entrust</a:t>
            </a:r>
            <a:r>
              <a:rPr lang="es-HN" dirty="0"/>
              <a:t>.</a:t>
            </a:r>
          </a:p>
        </p:txBody>
      </p:sp>
    </p:spTree>
    <p:extLst>
      <p:ext uri="{BB962C8B-B14F-4D97-AF65-F5344CB8AC3E}">
        <p14:creationId xmlns:p14="http://schemas.microsoft.com/office/powerpoint/2010/main" val="1018336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HN" dirty="0"/>
              <a:t>Redes o anillos de confianza</a:t>
            </a:r>
          </a:p>
        </p:txBody>
      </p:sp>
      <p:sp>
        <p:nvSpPr>
          <p:cNvPr id="3" name="Marcador de contenido 2"/>
          <p:cNvSpPr>
            <a:spLocks noGrp="1"/>
          </p:cNvSpPr>
          <p:nvPr>
            <p:ph idx="1"/>
          </p:nvPr>
        </p:nvSpPr>
        <p:spPr>
          <a:xfrm>
            <a:off x="1202919" y="2011680"/>
            <a:ext cx="9784080" cy="4562144"/>
          </a:xfrm>
        </p:spPr>
        <p:txBody>
          <a:bodyPr>
            <a:normAutofit/>
          </a:bodyPr>
          <a:lstStyle/>
          <a:p>
            <a:pPr algn="just"/>
            <a:r>
              <a:rPr lang="es-HN" sz="2400" dirty="0"/>
              <a:t>En aquellas situaciones en las que no se dispone de autoridades de certificación ni de registro, se puede constituir una red de usuarios basada en la confianza entre todos los que la integran.</a:t>
            </a:r>
          </a:p>
          <a:p>
            <a:pPr algn="just"/>
            <a:r>
              <a:rPr lang="es-HN" sz="2400" dirty="0"/>
              <a:t>El caso mas conocido es el del sistema de correo PGP que emplea </a:t>
            </a:r>
            <a:r>
              <a:rPr lang="es-HN" sz="2400" b="1" dirty="0"/>
              <a:t>“Anillos de confianza”. </a:t>
            </a:r>
            <a:r>
              <a:rPr lang="es-HN" sz="2400" dirty="0"/>
              <a:t>En estos sistemas, para aceptar la identificación de un nuevo usuario a través de su clave publica se considerara suficiente con que esta venga firmada por un determinado numero de claves validas (claves privadas) de otros usuarios que forman parte de la red y que se consideran de confianza.</a:t>
            </a:r>
          </a:p>
        </p:txBody>
      </p:sp>
    </p:spTree>
    <p:extLst>
      <p:ext uri="{BB962C8B-B14F-4D97-AF65-F5344CB8AC3E}">
        <p14:creationId xmlns:p14="http://schemas.microsoft.com/office/powerpoint/2010/main" val="19359835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HN" b="1" dirty="0"/>
              <a:t>¿Que es la firma electrónica?</a:t>
            </a:r>
          </a:p>
        </p:txBody>
      </p:sp>
      <p:sp>
        <p:nvSpPr>
          <p:cNvPr id="3" name="Marcador de texto 2"/>
          <p:cNvSpPr>
            <a:spLocks noGrp="1"/>
          </p:cNvSpPr>
          <p:nvPr>
            <p:ph type="body" idx="1"/>
          </p:nvPr>
        </p:nvSpPr>
        <p:spPr/>
        <p:txBody>
          <a:bodyPr/>
          <a:lstStyle/>
          <a:p>
            <a:endParaRPr lang="es-HN"/>
          </a:p>
        </p:txBody>
      </p:sp>
    </p:spTree>
    <p:extLst>
      <p:ext uri="{BB962C8B-B14F-4D97-AF65-F5344CB8AC3E}">
        <p14:creationId xmlns:p14="http://schemas.microsoft.com/office/powerpoint/2010/main" val="22749421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HN" b="1" dirty="0"/>
              <a:t>Certificados digitales</a:t>
            </a:r>
          </a:p>
        </p:txBody>
      </p:sp>
    </p:spTree>
    <p:extLst>
      <p:ext uri="{BB962C8B-B14F-4D97-AF65-F5344CB8AC3E}">
        <p14:creationId xmlns:p14="http://schemas.microsoft.com/office/powerpoint/2010/main" val="9483311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38200" y="365125"/>
            <a:ext cx="10515600" cy="895639"/>
          </a:xfrm>
        </p:spPr>
        <p:txBody>
          <a:bodyPr/>
          <a:lstStyle/>
          <a:p>
            <a:pPr algn="ctr"/>
            <a:r>
              <a:rPr lang="es-HN" dirty="0"/>
              <a:t>Certificados digitales</a:t>
            </a:r>
          </a:p>
        </p:txBody>
      </p:sp>
      <p:sp>
        <p:nvSpPr>
          <p:cNvPr id="3" name="Marcador de contenido 2"/>
          <p:cNvSpPr>
            <a:spLocks noGrp="1"/>
          </p:cNvSpPr>
          <p:nvPr>
            <p:ph idx="1"/>
          </p:nvPr>
        </p:nvSpPr>
        <p:spPr>
          <a:xfrm>
            <a:off x="656361" y="2083632"/>
            <a:ext cx="5760026" cy="1788279"/>
          </a:xfrm>
        </p:spPr>
        <p:txBody>
          <a:bodyPr>
            <a:normAutofit fontScale="92500"/>
          </a:bodyPr>
          <a:lstStyle/>
          <a:p>
            <a:pPr algn="just"/>
            <a:r>
              <a:rPr lang="es-HN" dirty="0"/>
              <a:t>Cada certificado digital contiene el nombre del usuario y su clave publica, así como su periodo de validez y esta firmado con la clave privada de la Autoridad de certificación. </a:t>
            </a:r>
          </a:p>
          <a:p>
            <a:pPr algn="just"/>
            <a:r>
              <a:rPr lang="es-HN" dirty="0">
                <a:hlinkClick r:id="rId2"/>
              </a:rPr>
              <a:t>https://www.youtube.com/watch?v=EU6vgU077xU</a:t>
            </a:r>
            <a:endParaRPr lang="es-HN" dirty="0"/>
          </a:p>
          <a:p>
            <a:pPr algn="just"/>
            <a:endParaRPr lang="es-HN" dirty="0"/>
          </a:p>
        </p:txBody>
      </p:sp>
      <p:pic>
        <p:nvPicPr>
          <p:cNvPr id="4" name="Imagen 3" descr="Enciclopedia de la Seguridad Informática. 2ª Edición.pdf - Adobe Acrobat Reader DC (32-bit)"/>
          <p:cNvPicPr>
            <a:picLocks noChangeAspect="1"/>
          </p:cNvPicPr>
          <p:nvPr/>
        </p:nvPicPr>
        <p:blipFill rotWithShape="1">
          <a:blip r:embed="rId3">
            <a:extLst>
              <a:ext uri="{28A0092B-C50C-407E-A947-70E740481C1C}">
                <a14:useLocalDpi xmlns:a14="http://schemas.microsoft.com/office/drawing/2010/main" val="0"/>
              </a:ext>
            </a:extLst>
          </a:blip>
          <a:srcRect l="25795" t="23088" r="32728" b="5988"/>
          <a:stretch/>
        </p:blipFill>
        <p:spPr>
          <a:xfrm>
            <a:off x="7019405" y="2306716"/>
            <a:ext cx="4711930" cy="433755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 name="Imagen 4" descr="Enciclopedia de la Seguridad Informática. 2ª Edición.pdf - Adobe Acrobat Reader DC (32-bit)"/>
          <p:cNvPicPr>
            <a:picLocks noChangeAspect="1"/>
          </p:cNvPicPr>
          <p:nvPr/>
        </p:nvPicPr>
        <p:blipFill rotWithShape="1">
          <a:blip r:embed="rId4">
            <a:extLst>
              <a:ext uri="{28A0092B-C50C-407E-A947-70E740481C1C}">
                <a14:useLocalDpi xmlns:a14="http://schemas.microsoft.com/office/drawing/2010/main" val="0"/>
              </a:ext>
            </a:extLst>
          </a:blip>
          <a:srcRect l="15114" t="27309" r="21477" b="23509"/>
          <a:stretch/>
        </p:blipFill>
        <p:spPr>
          <a:xfrm>
            <a:off x="391392" y="4017819"/>
            <a:ext cx="6289964" cy="262645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6957289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6192982" y="675697"/>
            <a:ext cx="5354781" cy="5794375"/>
          </a:xfrm>
        </p:spPr>
        <p:txBody>
          <a:bodyPr>
            <a:normAutofit lnSpcReduction="10000"/>
          </a:bodyPr>
          <a:lstStyle/>
          <a:p>
            <a:pPr algn="just"/>
            <a:r>
              <a:rPr lang="es-HN" dirty="0"/>
              <a:t>Los certificados digitales se propusieron inicialmente como un mecanismo de control de acceso al servicio de directorio X.500. Con los certificados digitales se pretendía evitar el acceso a datos sensibles de los usuarios registrados en el directorio.</a:t>
            </a:r>
          </a:p>
          <a:p>
            <a:pPr algn="just"/>
            <a:r>
              <a:rPr lang="es-HN" dirty="0"/>
              <a:t>El servicio de directorio X.500 introduce el concepto de “Nombre Distintivo” (DN) para designar a cualquier sujeto en el planeta tierra basado en un sistema jerárquico.</a:t>
            </a:r>
          </a:p>
          <a:p>
            <a:pPr algn="just"/>
            <a:r>
              <a:rPr lang="es-HN" dirty="0"/>
              <a:t>  Permite definir como puede ser utilizado el certificado por parte del usuario: uso para la firma electrónica, no repudiación de documentos, intercambio cifrado de claves, autenticación de cliente o de servidor, firma de código, sellado temporal de documentos, </a:t>
            </a:r>
          </a:p>
        </p:txBody>
      </p:sp>
      <p:pic>
        <p:nvPicPr>
          <p:cNvPr id="4" name="Imagen 3" descr="Enciclopedia de la Seguridad Informática. 2ª Edición.pdf - Adobe Acrobat Reader DC (32-bit)"/>
          <p:cNvPicPr>
            <a:picLocks noChangeAspect="1"/>
          </p:cNvPicPr>
          <p:nvPr/>
        </p:nvPicPr>
        <p:blipFill rotWithShape="1">
          <a:blip r:embed="rId2">
            <a:extLst>
              <a:ext uri="{28A0092B-C50C-407E-A947-70E740481C1C}">
                <a14:useLocalDpi xmlns:a14="http://schemas.microsoft.com/office/drawing/2010/main" val="0"/>
              </a:ext>
            </a:extLst>
          </a:blip>
          <a:srcRect l="16818" t="32584" r="22160" b="12956"/>
          <a:stretch/>
        </p:blipFill>
        <p:spPr>
          <a:xfrm>
            <a:off x="332510" y="2005735"/>
            <a:ext cx="5597236" cy="2689175"/>
          </a:xfrm>
          <a:prstGeom prst="rect">
            <a:avLst/>
          </a:prstGeom>
        </p:spPr>
      </p:pic>
    </p:spTree>
    <p:extLst>
      <p:ext uri="{BB962C8B-B14F-4D97-AF65-F5344CB8AC3E}">
        <p14:creationId xmlns:p14="http://schemas.microsoft.com/office/powerpoint/2010/main" val="7324112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38200" y="365126"/>
            <a:ext cx="10515600" cy="867930"/>
          </a:xfrm>
        </p:spPr>
        <p:txBody>
          <a:bodyPr/>
          <a:lstStyle/>
          <a:p>
            <a:pPr algn="ctr"/>
            <a:r>
              <a:rPr lang="es-HN" dirty="0"/>
              <a:t>Perfiles de certificados</a:t>
            </a:r>
          </a:p>
        </p:txBody>
      </p:sp>
      <p:graphicFrame>
        <p:nvGraphicFramePr>
          <p:cNvPr id="4" name="Marcador de contenido 3"/>
          <p:cNvGraphicFramePr>
            <a:graphicFrameLocks noGrp="1"/>
          </p:cNvGraphicFramePr>
          <p:nvPr>
            <p:ph idx="1"/>
            <p:extLst>
              <p:ext uri="{D42A27DB-BD31-4B8C-83A1-F6EECF244321}">
                <p14:modId xmlns:p14="http://schemas.microsoft.com/office/powerpoint/2010/main" val="1266956448"/>
              </p:ext>
            </p:extLst>
          </p:nvPr>
        </p:nvGraphicFramePr>
        <p:xfrm>
          <a:off x="1543645" y="2008317"/>
          <a:ext cx="9104709" cy="448455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826569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38200" y="365126"/>
            <a:ext cx="10515600" cy="826366"/>
          </a:xfrm>
        </p:spPr>
        <p:txBody>
          <a:bodyPr/>
          <a:lstStyle/>
          <a:p>
            <a:pPr algn="ctr"/>
            <a:r>
              <a:rPr lang="es-HN" dirty="0"/>
              <a:t>Certificado Raíz</a:t>
            </a:r>
          </a:p>
        </p:txBody>
      </p:sp>
      <p:sp>
        <p:nvSpPr>
          <p:cNvPr id="3" name="Marcador de contenido 2"/>
          <p:cNvSpPr>
            <a:spLocks noGrp="1"/>
          </p:cNvSpPr>
          <p:nvPr>
            <p:ph idx="1"/>
          </p:nvPr>
        </p:nvSpPr>
        <p:spPr>
          <a:xfrm>
            <a:off x="6096000" y="2141536"/>
            <a:ext cx="5756564" cy="4351338"/>
          </a:xfrm>
        </p:spPr>
        <p:txBody>
          <a:bodyPr>
            <a:normAutofit/>
          </a:bodyPr>
          <a:lstStyle/>
          <a:p>
            <a:pPr algn="just"/>
            <a:r>
              <a:rPr lang="es-HN" b="1" dirty="0"/>
              <a:t>Certificado Raíz: </a:t>
            </a:r>
            <a:r>
              <a:rPr lang="es-HN" dirty="0"/>
              <a:t>Es un certificado emitido por una Autoridad de certificación para si misma, incluyendo su clave publica y estando firmado con su clave privada. </a:t>
            </a:r>
          </a:p>
          <a:p>
            <a:pPr algn="just"/>
            <a:r>
              <a:rPr lang="es-HN" dirty="0"/>
              <a:t>Suele venir instalado en el navegador para poder reconocer los certificados emitidos por dicha Autoridad de Certificación, si bien también podría ser instalado posteriormente por el propio usuario</a:t>
            </a:r>
          </a:p>
        </p:txBody>
      </p:sp>
      <p:pic>
        <p:nvPicPr>
          <p:cNvPr id="4" name="Imagen 3" descr="Enciclopedia de la Seguridad Informática. 2ª Edición.pdf - Adobe Acrobat Reader DC (32-bit)"/>
          <p:cNvPicPr>
            <a:picLocks noChangeAspect="1"/>
          </p:cNvPicPr>
          <p:nvPr/>
        </p:nvPicPr>
        <p:blipFill rotWithShape="1">
          <a:blip r:embed="rId2">
            <a:extLst>
              <a:ext uri="{28A0092B-C50C-407E-A947-70E740481C1C}">
                <a14:useLocalDpi xmlns:a14="http://schemas.microsoft.com/office/drawing/2010/main" val="0"/>
              </a:ext>
            </a:extLst>
          </a:blip>
          <a:srcRect l="25454" t="19287" r="33977" b="5989"/>
          <a:stretch/>
        </p:blipFill>
        <p:spPr>
          <a:xfrm>
            <a:off x="673308" y="2210882"/>
            <a:ext cx="4495244" cy="445746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2660093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38200" y="365125"/>
            <a:ext cx="10515600" cy="854075"/>
          </a:xfrm>
        </p:spPr>
        <p:txBody>
          <a:bodyPr/>
          <a:lstStyle/>
          <a:p>
            <a:pPr algn="ctr"/>
            <a:r>
              <a:rPr lang="es-HN" dirty="0"/>
              <a:t>Tipos de certificados Digitales</a:t>
            </a:r>
          </a:p>
        </p:txBody>
      </p:sp>
      <p:graphicFrame>
        <p:nvGraphicFramePr>
          <p:cNvPr id="4" name="Marcador de contenido 3"/>
          <p:cNvGraphicFramePr>
            <a:graphicFrameLocks noGrp="1"/>
          </p:cNvGraphicFramePr>
          <p:nvPr>
            <p:ph idx="1"/>
            <p:extLst>
              <p:ext uri="{D42A27DB-BD31-4B8C-83A1-F6EECF244321}">
                <p14:modId xmlns:p14="http://schemas.microsoft.com/office/powerpoint/2010/main" val="4291961733"/>
              </p:ext>
            </p:extLst>
          </p:nvPr>
        </p:nvGraphicFramePr>
        <p:xfrm>
          <a:off x="838200" y="1413164"/>
          <a:ext cx="10515600" cy="525087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CuadroTexto 2">
            <a:extLst>
              <a:ext uri="{FF2B5EF4-FFF2-40B4-BE49-F238E27FC236}">
                <a16:creationId xmlns:a16="http://schemas.microsoft.com/office/drawing/2014/main" id="{3A43737F-8D02-4D10-9DAB-06B23A7D05C1}"/>
              </a:ext>
            </a:extLst>
          </p:cNvPr>
          <p:cNvSpPr txBox="1"/>
          <p:nvPr/>
        </p:nvSpPr>
        <p:spPr>
          <a:xfrm>
            <a:off x="5840362" y="6262042"/>
            <a:ext cx="6017341" cy="461665"/>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s-MX" sz="2400" dirty="0">
                <a:hlinkClick r:id="rId7"/>
              </a:rPr>
              <a:t>¿Qué es un certificado SSL? (globalsign.com)</a:t>
            </a:r>
            <a:endParaRPr lang="es-HN" sz="2400" dirty="0"/>
          </a:p>
        </p:txBody>
      </p:sp>
    </p:spTree>
    <p:extLst>
      <p:ext uri="{BB962C8B-B14F-4D97-AF65-F5344CB8AC3E}">
        <p14:creationId xmlns:p14="http://schemas.microsoft.com/office/powerpoint/2010/main" val="28165565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93618" y="115744"/>
            <a:ext cx="10515600" cy="707651"/>
          </a:xfrm>
        </p:spPr>
        <p:txBody>
          <a:bodyPr/>
          <a:lstStyle/>
          <a:p>
            <a:pPr algn="ctr"/>
            <a:r>
              <a:rPr lang="es-HN" dirty="0"/>
              <a:t>Ejemplos:</a:t>
            </a:r>
          </a:p>
        </p:txBody>
      </p:sp>
      <p:pic>
        <p:nvPicPr>
          <p:cNvPr id="5" name="Marcador de contenido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450111" y="1957652"/>
            <a:ext cx="3713672" cy="4674809"/>
          </a:xfrm>
        </p:spPr>
      </p:pic>
      <p:pic>
        <p:nvPicPr>
          <p:cNvPr id="4" name="Imagen 3" descr="Enciclopedia de la Seguridad Informática. 2ª Edición.pdf - Adobe Acrobat Reader DC (32-bit)"/>
          <p:cNvPicPr>
            <a:picLocks noChangeAspect="1"/>
          </p:cNvPicPr>
          <p:nvPr/>
        </p:nvPicPr>
        <p:blipFill rotWithShape="1">
          <a:blip r:embed="rId3">
            <a:extLst>
              <a:ext uri="{28A0092B-C50C-407E-A947-70E740481C1C}">
                <a14:useLocalDpi xmlns:a14="http://schemas.microsoft.com/office/drawing/2010/main" val="0"/>
              </a:ext>
            </a:extLst>
          </a:blip>
          <a:srcRect l="33409" t="29208" r="38523" b="16333"/>
          <a:stretch/>
        </p:blipFill>
        <p:spPr>
          <a:xfrm>
            <a:off x="1424066" y="1928398"/>
            <a:ext cx="4020771" cy="470406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2949190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38200" y="365126"/>
            <a:ext cx="10515600" cy="784802"/>
          </a:xfrm>
        </p:spPr>
        <p:txBody>
          <a:bodyPr>
            <a:normAutofit fontScale="90000"/>
          </a:bodyPr>
          <a:lstStyle/>
          <a:p>
            <a:pPr algn="ctr"/>
            <a:r>
              <a:rPr lang="es-HN" sz="4000" dirty="0"/>
              <a:t>Clases de certificados digitales de usuario final</a:t>
            </a:r>
          </a:p>
        </p:txBody>
      </p:sp>
      <p:graphicFrame>
        <p:nvGraphicFramePr>
          <p:cNvPr id="4" name="Marcador de contenido 3"/>
          <p:cNvGraphicFramePr>
            <a:graphicFrameLocks noGrp="1"/>
          </p:cNvGraphicFramePr>
          <p:nvPr>
            <p:ph idx="1"/>
            <p:extLst>
              <p:ext uri="{D42A27DB-BD31-4B8C-83A1-F6EECF244321}">
                <p14:modId xmlns:p14="http://schemas.microsoft.com/office/powerpoint/2010/main" val="4291425215"/>
              </p:ext>
            </p:extLst>
          </p:nvPr>
        </p:nvGraphicFramePr>
        <p:xfrm>
          <a:off x="838200" y="1978702"/>
          <a:ext cx="10515600" cy="458835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662126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HN" dirty="0"/>
              <a:t>Certificados de atributos para el control de accesos</a:t>
            </a:r>
          </a:p>
        </p:txBody>
      </p:sp>
      <p:sp>
        <p:nvSpPr>
          <p:cNvPr id="3" name="Marcador de contenido 2"/>
          <p:cNvSpPr>
            <a:spLocks noGrp="1"/>
          </p:cNvSpPr>
          <p:nvPr>
            <p:ph idx="1"/>
          </p:nvPr>
        </p:nvSpPr>
        <p:spPr/>
        <p:txBody>
          <a:bodyPr/>
          <a:lstStyle/>
          <a:p>
            <a:pPr algn="just">
              <a:lnSpc>
                <a:spcPct val="100000"/>
              </a:lnSpc>
            </a:pPr>
            <a:r>
              <a:rPr lang="es-HN" b="1" dirty="0"/>
              <a:t>Certificado de atributos: </a:t>
            </a:r>
            <a:r>
              <a:rPr lang="es-HN" dirty="0"/>
              <a:t>es una estructura de datos, firmada por una Autoridad de Certificación, que enlaza los valores de unos determinados atributos con la información de identificación de su propietario. </a:t>
            </a:r>
          </a:p>
          <a:p>
            <a:pPr algn="just">
              <a:lnSpc>
                <a:spcPct val="100000"/>
              </a:lnSpc>
            </a:pPr>
            <a:r>
              <a:rPr lang="es-HN" b="1" dirty="0"/>
              <a:t>Arquitectura PMI</a:t>
            </a:r>
            <a:r>
              <a:rPr lang="es-HN" dirty="0"/>
              <a:t>: Definida por la ITU en la recomendación X.509v4, como el conjunto de hardware, software, personas, políticas y procedimientos necesarios para crear, gestionar, almacenar, distribuir y revocar certificados de atributos.</a:t>
            </a:r>
          </a:p>
          <a:p>
            <a:pPr algn="just">
              <a:lnSpc>
                <a:spcPct val="100000"/>
              </a:lnSpc>
            </a:pPr>
            <a:r>
              <a:rPr lang="es-HN" dirty="0"/>
              <a:t>Una aplicación inmediata seria la autorización en el entorno web para el control de accesos a distintos servicios ofrecidos por un servidor.</a:t>
            </a:r>
          </a:p>
        </p:txBody>
      </p:sp>
    </p:spTree>
    <p:extLst>
      <p:ext uri="{BB962C8B-B14F-4D97-AF65-F5344CB8AC3E}">
        <p14:creationId xmlns:p14="http://schemas.microsoft.com/office/powerpoint/2010/main" val="31066131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HN" dirty="0"/>
              <a:t>Elementos de la arquitectura PMI</a:t>
            </a:r>
          </a:p>
        </p:txBody>
      </p:sp>
      <p:graphicFrame>
        <p:nvGraphicFramePr>
          <p:cNvPr id="4" name="Marcador de contenido 3"/>
          <p:cNvGraphicFramePr>
            <a:graphicFrameLocks noGrp="1"/>
          </p:cNvGraphicFramePr>
          <p:nvPr>
            <p:ph idx="1"/>
            <p:extLst>
              <p:ext uri="{D42A27DB-BD31-4B8C-83A1-F6EECF244321}">
                <p14:modId xmlns:p14="http://schemas.microsoft.com/office/powerpoint/2010/main" val="3235064433"/>
              </p:ext>
            </p:extLst>
          </p:nvPr>
        </p:nvGraphicFramePr>
        <p:xfrm>
          <a:off x="1203325" y="1911927"/>
          <a:ext cx="9783763" cy="476596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436510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38200" y="365126"/>
            <a:ext cx="10515600" cy="948520"/>
          </a:xfrm>
        </p:spPr>
        <p:txBody>
          <a:bodyPr/>
          <a:lstStyle/>
          <a:p>
            <a:pPr algn="ctr"/>
            <a:r>
              <a:rPr lang="es-HN" dirty="0"/>
              <a:t>¿Que es la firma electrónica?</a:t>
            </a:r>
          </a:p>
        </p:txBody>
      </p:sp>
      <p:sp>
        <p:nvSpPr>
          <p:cNvPr id="3" name="Marcador de contenido 2"/>
          <p:cNvSpPr>
            <a:spLocks noGrp="1"/>
          </p:cNvSpPr>
          <p:nvPr>
            <p:ph idx="1"/>
          </p:nvPr>
        </p:nvSpPr>
        <p:spPr>
          <a:xfrm>
            <a:off x="6824879" y="1894695"/>
            <a:ext cx="4875727" cy="4351338"/>
          </a:xfrm>
        </p:spPr>
        <p:txBody>
          <a:bodyPr>
            <a:normAutofit/>
          </a:bodyPr>
          <a:lstStyle/>
          <a:p>
            <a:pPr algn="just"/>
            <a:r>
              <a:rPr lang="es-HN" dirty="0"/>
              <a:t>La firma electrónica son los datos añadidos a un conjunto de datos que permiten al receptor probar el origen y la integridad de los datos, así como protegerlos contra falsificaciones.</a:t>
            </a:r>
          </a:p>
          <a:p>
            <a:pPr algn="just"/>
            <a:r>
              <a:rPr lang="es-HN" dirty="0"/>
              <a:t>Permite garantizar la integridad, la autenticación y la no repudiación en un sistema informático.  </a:t>
            </a:r>
          </a:p>
        </p:txBody>
      </p:sp>
      <p:pic>
        <p:nvPicPr>
          <p:cNvPr id="4" name="Imagen 3" descr="Enciclopedia de la Seguridad Informática. 2ª Edición.pdf - Adobe Acrobat Reader DC (32-bit)"/>
          <p:cNvPicPr>
            <a:picLocks noChangeAspect="1"/>
          </p:cNvPicPr>
          <p:nvPr/>
        </p:nvPicPr>
        <p:blipFill rotWithShape="1">
          <a:blip r:embed="rId2">
            <a:extLst>
              <a:ext uri="{28A0092B-C50C-407E-A947-70E740481C1C}">
                <a14:useLocalDpi xmlns:a14="http://schemas.microsoft.com/office/drawing/2010/main" val="0"/>
              </a:ext>
            </a:extLst>
          </a:blip>
          <a:srcRect l="10141" t="32094" r="20458" b="27092"/>
          <a:stretch/>
        </p:blipFill>
        <p:spPr>
          <a:xfrm>
            <a:off x="360606" y="1894695"/>
            <a:ext cx="6154123" cy="185455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CuadroTexto 4"/>
          <p:cNvSpPr txBox="1"/>
          <p:nvPr/>
        </p:nvSpPr>
        <p:spPr>
          <a:xfrm>
            <a:off x="669700" y="3922325"/>
            <a:ext cx="5535937" cy="2862322"/>
          </a:xfrm>
          <a:prstGeom prst="rect">
            <a:avLst/>
          </a:prstGeom>
          <a:solidFill>
            <a:schemeClr val="accent4"/>
          </a:solidFill>
        </p:spPr>
        <p:txBody>
          <a:bodyPr wrap="square" rtlCol="0">
            <a:spAutoFit/>
          </a:bodyPr>
          <a:lstStyle/>
          <a:p>
            <a:pPr algn="just"/>
            <a:r>
              <a:rPr lang="es-HN" sz="2000" dirty="0"/>
              <a:t>El creador de un mensaje debe cifrar la huella digital del mensaje con su clave privada y enviarla al destinatario acompañando al mensaje cifrado. El cifrado asimétrico (mediante un algoritmo RSA) se aplica a la huella digital del mensaje y no sobre el propio mensaje, debido al elevado costo computacional que supondría el cifrado de todo el mensaje, ya que esta alternativa resultaría mucho mas lenta y compleja.</a:t>
            </a:r>
          </a:p>
        </p:txBody>
      </p:sp>
    </p:spTree>
    <p:extLst>
      <p:ext uri="{BB962C8B-B14F-4D97-AF65-F5344CB8AC3E}">
        <p14:creationId xmlns:p14="http://schemas.microsoft.com/office/powerpoint/2010/main" val="41213887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HN" sz="4800" b="1" dirty="0"/>
              <a:t>Servicios basados en la figura del “tercero de confianza”</a:t>
            </a:r>
          </a:p>
        </p:txBody>
      </p:sp>
      <p:sp>
        <p:nvSpPr>
          <p:cNvPr id="3" name="Marcador de texto 2"/>
          <p:cNvSpPr>
            <a:spLocks noGrp="1"/>
          </p:cNvSpPr>
          <p:nvPr>
            <p:ph type="body" idx="1"/>
          </p:nvPr>
        </p:nvSpPr>
        <p:spPr/>
        <p:txBody>
          <a:bodyPr/>
          <a:lstStyle/>
          <a:p>
            <a:endParaRPr lang="es-HN"/>
          </a:p>
        </p:txBody>
      </p:sp>
    </p:spTree>
    <p:extLst>
      <p:ext uri="{BB962C8B-B14F-4D97-AF65-F5344CB8AC3E}">
        <p14:creationId xmlns:p14="http://schemas.microsoft.com/office/powerpoint/2010/main" val="333887192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HN" dirty="0"/>
              <a:t>El sellado temporal de mensajes</a:t>
            </a:r>
          </a:p>
        </p:txBody>
      </p:sp>
      <p:sp>
        <p:nvSpPr>
          <p:cNvPr id="3" name="Marcador de contenido 2"/>
          <p:cNvSpPr>
            <a:spLocks noGrp="1"/>
          </p:cNvSpPr>
          <p:nvPr>
            <p:ph idx="1"/>
          </p:nvPr>
        </p:nvSpPr>
        <p:spPr>
          <a:xfrm>
            <a:off x="1202919" y="2011679"/>
            <a:ext cx="9784080" cy="4666212"/>
          </a:xfrm>
        </p:spPr>
        <p:txBody>
          <a:bodyPr>
            <a:normAutofit lnSpcReduction="10000"/>
          </a:bodyPr>
          <a:lstStyle/>
          <a:p>
            <a:pPr algn="just"/>
            <a:r>
              <a:rPr lang="es-HN" dirty="0"/>
              <a:t>Muchas transacciones registradas en documentos públicos requieren de una validación temporal de dichos documentos, para garantizar la veracidad de una fecha de vencimiento de un contrato, por citar un ejemplo.</a:t>
            </a:r>
          </a:p>
          <a:p>
            <a:pPr algn="just"/>
            <a:r>
              <a:rPr lang="es-HN" dirty="0"/>
              <a:t>El sellado de fecha y hora resulta imprescindible. Conocer el momento preciso de la firma de un contrato de seguro puede resultar esencial para el cobro de una indemnización. </a:t>
            </a:r>
          </a:p>
          <a:p>
            <a:pPr algn="just"/>
            <a:r>
              <a:rPr lang="es-HN" dirty="0"/>
              <a:t>Con el sellado temporal de documentos se garantiza su autenticidad , aunque posteriormente la clave privada del sujeto que lo crea haya tenido que ser revocada por alguna causa.</a:t>
            </a:r>
          </a:p>
          <a:p>
            <a:pPr algn="just"/>
            <a:r>
              <a:rPr lang="es-HN" dirty="0"/>
              <a:t>El papel de la autoridad de fechado digital es certificar que un documento electrónico existe en un determinado instante de tiempo. Añade una fecha en formato UTC  que registra el momento en que se realiza el sellado temporal  y generando a continuación la firma electrónica de los datos obtenidos. Utilizando para ello su clave privada.</a:t>
            </a:r>
          </a:p>
        </p:txBody>
      </p:sp>
    </p:spTree>
    <p:extLst>
      <p:ext uri="{BB962C8B-B14F-4D97-AF65-F5344CB8AC3E}">
        <p14:creationId xmlns:p14="http://schemas.microsoft.com/office/powerpoint/2010/main" val="156563303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Marcador de contenido 3" descr="Enciclopedia de la Seguridad Informática. 2ª Edición.pdf - Adobe Acrobat Reader DC (32-bit)"/>
          <p:cNvPicPr>
            <a:picLocks noGrp="1" noChangeAspect="1"/>
          </p:cNvPicPr>
          <p:nvPr>
            <p:ph idx="1"/>
          </p:nvPr>
        </p:nvPicPr>
        <p:blipFill rotWithShape="1">
          <a:blip r:embed="rId2">
            <a:extLst>
              <a:ext uri="{28A0092B-C50C-407E-A947-70E740481C1C}">
                <a14:useLocalDpi xmlns:a14="http://schemas.microsoft.com/office/drawing/2010/main" val="0"/>
              </a:ext>
            </a:extLst>
          </a:blip>
          <a:srcRect l="10296" t="30240" r="20027" b="10810"/>
          <a:stretch/>
        </p:blipFill>
        <p:spPr>
          <a:xfrm>
            <a:off x="263236" y="2895599"/>
            <a:ext cx="5140037" cy="234113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CuadroTexto 4"/>
          <p:cNvSpPr txBox="1"/>
          <p:nvPr/>
        </p:nvSpPr>
        <p:spPr>
          <a:xfrm>
            <a:off x="5652655" y="2050473"/>
            <a:ext cx="6248399" cy="4524315"/>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square" rtlCol="0">
            <a:spAutoFit/>
          </a:bodyPr>
          <a:lstStyle/>
          <a:p>
            <a:pPr algn="just"/>
            <a:r>
              <a:rPr lang="es-HN" sz="2400" dirty="0">
                <a:solidFill>
                  <a:sysClr val="windowText" lastClr="000000"/>
                </a:solidFill>
              </a:rPr>
              <a:t>Cada </a:t>
            </a:r>
            <a:r>
              <a:rPr lang="es-HN" sz="2400" b="1" dirty="0">
                <a:solidFill>
                  <a:sysClr val="windowText" lastClr="000000"/>
                </a:solidFill>
              </a:rPr>
              <a:t>“Sello  digital temporal” </a:t>
            </a:r>
            <a:r>
              <a:rPr lang="es-HN" sz="2400" dirty="0">
                <a:solidFill>
                  <a:sysClr val="windowText" lastClr="000000"/>
                </a:solidFill>
              </a:rPr>
              <a:t>incluye la identidad de la autoridad certificadora que respalda el servicio, así como la fecha y la hora proporcionadas por un sistema sincronizado de tiempo  y una firma electrónica que certifica la validez de la identidad citada. Es necesario disponer de un servidor de tiempos muy preciso, por lo que suele recurrir al protocolo NTP para poder establecer la sincronización con un reloj independiente de alta precisión y estabilidad , que permita conocer la fecha y hora exactas con un margen de error muy pequeño.</a:t>
            </a:r>
          </a:p>
        </p:txBody>
      </p:sp>
    </p:spTree>
    <p:extLst>
      <p:ext uri="{BB962C8B-B14F-4D97-AF65-F5344CB8AC3E}">
        <p14:creationId xmlns:p14="http://schemas.microsoft.com/office/powerpoint/2010/main" val="82368496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HN" dirty="0"/>
              <a:t>Otros servicios de valor añadido</a:t>
            </a:r>
          </a:p>
        </p:txBody>
      </p:sp>
      <p:graphicFrame>
        <p:nvGraphicFramePr>
          <p:cNvPr id="4" name="Marcador de contenido 3"/>
          <p:cNvGraphicFramePr>
            <a:graphicFrameLocks noGrp="1"/>
          </p:cNvGraphicFramePr>
          <p:nvPr>
            <p:ph idx="1"/>
            <p:extLst>
              <p:ext uri="{D42A27DB-BD31-4B8C-83A1-F6EECF244321}">
                <p14:modId xmlns:p14="http://schemas.microsoft.com/office/powerpoint/2010/main" val="3919323919"/>
              </p:ext>
            </p:extLst>
          </p:nvPr>
        </p:nvGraphicFramePr>
        <p:xfrm>
          <a:off x="1203325" y="2011363"/>
          <a:ext cx="9783763" cy="456246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4976091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3902C97-6481-4B98-896B-7F4D213E7AFB}"/>
              </a:ext>
            </a:extLst>
          </p:cNvPr>
          <p:cNvSpPr>
            <a:spLocks noGrp="1"/>
          </p:cNvSpPr>
          <p:nvPr>
            <p:ph type="title"/>
          </p:nvPr>
        </p:nvSpPr>
        <p:spPr/>
        <p:txBody>
          <a:bodyPr/>
          <a:lstStyle/>
          <a:p>
            <a:r>
              <a:rPr lang="es-HN" dirty="0"/>
              <a:t>Requisitos que deberá cumplir un sistema de voto electrónico</a:t>
            </a:r>
          </a:p>
        </p:txBody>
      </p:sp>
      <p:graphicFrame>
        <p:nvGraphicFramePr>
          <p:cNvPr id="4" name="Marcador de contenido 3">
            <a:extLst>
              <a:ext uri="{FF2B5EF4-FFF2-40B4-BE49-F238E27FC236}">
                <a16:creationId xmlns:a16="http://schemas.microsoft.com/office/drawing/2014/main" id="{826F0370-38CB-454D-B66B-2A0B6D24DBE4}"/>
              </a:ext>
            </a:extLst>
          </p:cNvPr>
          <p:cNvGraphicFramePr>
            <a:graphicFrameLocks noGrp="1"/>
          </p:cNvGraphicFramePr>
          <p:nvPr>
            <p:ph idx="1"/>
            <p:extLst>
              <p:ext uri="{D42A27DB-BD31-4B8C-83A1-F6EECF244321}">
                <p14:modId xmlns:p14="http://schemas.microsoft.com/office/powerpoint/2010/main" val="3916717127"/>
              </p:ext>
            </p:extLst>
          </p:nvPr>
        </p:nvGraphicFramePr>
        <p:xfrm>
          <a:off x="1203325" y="2011363"/>
          <a:ext cx="9783763" cy="47286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1454387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3902C97-6481-4B98-896B-7F4D213E7AFB}"/>
              </a:ext>
            </a:extLst>
          </p:cNvPr>
          <p:cNvSpPr>
            <a:spLocks noGrp="1"/>
          </p:cNvSpPr>
          <p:nvPr>
            <p:ph type="title"/>
          </p:nvPr>
        </p:nvSpPr>
        <p:spPr/>
        <p:txBody>
          <a:bodyPr/>
          <a:lstStyle/>
          <a:p>
            <a:r>
              <a:rPr lang="es-HN" dirty="0"/>
              <a:t>Requisitos que deberá cumplir un sistema de voto electrónico</a:t>
            </a:r>
          </a:p>
        </p:txBody>
      </p:sp>
      <p:graphicFrame>
        <p:nvGraphicFramePr>
          <p:cNvPr id="4" name="Marcador de contenido 3">
            <a:extLst>
              <a:ext uri="{FF2B5EF4-FFF2-40B4-BE49-F238E27FC236}">
                <a16:creationId xmlns:a16="http://schemas.microsoft.com/office/drawing/2014/main" id="{826F0370-38CB-454D-B66B-2A0B6D24DBE4}"/>
              </a:ext>
            </a:extLst>
          </p:cNvPr>
          <p:cNvGraphicFramePr>
            <a:graphicFrameLocks noGrp="1"/>
          </p:cNvGraphicFramePr>
          <p:nvPr>
            <p:ph idx="1"/>
            <p:extLst>
              <p:ext uri="{D42A27DB-BD31-4B8C-83A1-F6EECF244321}">
                <p14:modId xmlns:p14="http://schemas.microsoft.com/office/powerpoint/2010/main" val="2062270306"/>
              </p:ext>
            </p:extLst>
          </p:nvPr>
        </p:nvGraphicFramePr>
        <p:xfrm>
          <a:off x="1203325" y="2011363"/>
          <a:ext cx="9783763" cy="47286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3810232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B6DC783-EB0B-4BE0-94F6-81DEC824CB25}"/>
              </a:ext>
            </a:extLst>
          </p:cNvPr>
          <p:cNvSpPr>
            <a:spLocks noGrp="1"/>
          </p:cNvSpPr>
          <p:nvPr>
            <p:ph type="title"/>
          </p:nvPr>
        </p:nvSpPr>
        <p:spPr/>
        <p:txBody>
          <a:bodyPr/>
          <a:lstStyle/>
          <a:p>
            <a:r>
              <a:rPr lang="es-HN" dirty="0"/>
              <a:t>Utilización practica de la firma </a:t>
            </a:r>
            <a:r>
              <a:rPr lang="es-HN" dirty="0" err="1"/>
              <a:t>electronica</a:t>
            </a:r>
            <a:endParaRPr lang="es-HN" dirty="0"/>
          </a:p>
        </p:txBody>
      </p:sp>
      <p:sp>
        <p:nvSpPr>
          <p:cNvPr id="3" name="Marcador de texto 2">
            <a:extLst>
              <a:ext uri="{FF2B5EF4-FFF2-40B4-BE49-F238E27FC236}">
                <a16:creationId xmlns:a16="http://schemas.microsoft.com/office/drawing/2014/main" id="{AB99BE34-9411-4AED-AB51-03D0837E9595}"/>
              </a:ext>
            </a:extLst>
          </p:cNvPr>
          <p:cNvSpPr>
            <a:spLocks noGrp="1"/>
          </p:cNvSpPr>
          <p:nvPr>
            <p:ph type="body" idx="1"/>
          </p:nvPr>
        </p:nvSpPr>
        <p:spPr/>
        <p:txBody>
          <a:bodyPr/>
          <a:lstStyle/>
          <a:p>
            <a:endParaRPr lang="es-HN"/>
          </a:p>
        </p:txBody>
      </p:sp>
    </p:spTree>
    <p:extLst>
      <p:ext uri="{BB962C8B-B14F-4D97-AF65-F5344CB8AC3E}">
        <p14:creationId xmlns:p14="http://schemas.microsoft.com/office/powerpoint/2010/main" val="267228679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94B3091-AB8F-4626-96C7-16DCEA347645}"/>
              </a:ext>
            </a:extLst>
          </p:cNvPr>
          <p:cNvSpPr>
            <a:spLocks noGrp="1"/>
          </p:cNvSpPr>
          <p:nvPr>
            <p:ph type="title"/>
          </p:nvPr>
        </p:nvSpPr>
        <p:spPr/>
        <p:txBody>
          <a:bodyPr/>
          <a:lstStyle/>
          <a:p>
            <a:pPr algn="ctr"/>
            <a:r>
              <a:rPr lang="es-HN" dirty="0"/>
              <a:t>Estándares en la tecnología de clave publica: PKCS</a:t>
            </a:r>
          </a:p>
        </p:txBody>
      </p:sp>
      <p:sp>
        <p:nvSpPr>
          <p:cNvPr id="3" name="Marcador de contenido 2">
            <a:extLst>
              <a:ext uri="{FF2B5EF4-FFF2-40B4-BE49-F238E27FC236}">
                <a16:creationId xmlns:a16="http://schemas.microsoft.com/office/drawing/2014/main" id="{20354787-0E2B-49B2-9567-6F3D035ED583}"/>
              </a:ext>
            </a:extLst>
          </p:cNvPr>
          <p:cNvSpPr>
            <a:spLocks noGrp="1"/>
          </p:cNvSpPr>
          <p:nvPr>
            <p:ph idx="1"/>
          </p:nvPr>
        </p:nvSpPr>
        <p:spPr>
          <a:xfrm>
            <a:off x="1202918" y="2011680"/>
            <a:ext cx="10138591" cy="4562144"/>
          </a:xfrm>
        </p:spPr>
        <p:txBody>
          <a:bodyPr>
            <a:normAutofit/>
          </a:bodyPr>
          <a:lstStyle/>
          <a:p>
            <a:pPr algn="just"/>
            <a:r>
              <a:rPr lang="es-HN" sz="2300" dirty="0"/>
              <a:t>Los estándares PKCS fueron desarrollados por la empresa RSA en colaboración con Apple, Digital, Lotus, Microsoft, MIT, </a:t>
            </a:r>
            <a:r>
              <a:rPr lang="es-HN" sz="2300" dirty="0" err="1"/>
              <a:t>Northern</a:t>
            </a:r>
            <a:r>
              <a:rPr lang="es-HN" sz="2300" dirty="0"/>
              <a:t> Telecom, Novell y </a:t>
            </a:r>
            <a:r>
              <a:rPr lang="es-HN" sz="2300" dirty="0" err="1"/>
              <a:t>Sun</a:t>
            </a:r>
            <a:r>
              <a:rPr lang="es-HN" sz="2300" dirty="0"/>
              <a:t>.</a:t>
            </a:r>
          </a:p>
          <a:p>
            <a:pPr algn="just"/>
            <a:r>
              <a:rPr lang="es-HN" sz="2300" dirty="0"/>
              <a:t>Se trata de una serie de estándares que pretenden impulsar el desarrollo de la firma electrónica, la criptografía de clave publica y los servicios de certificación electrónica.</a:t>
            </a:r>
          </a:p>
          <a:p>
            <a:pPr algn="just"/>
            <a:r>
              <a:rPr lang="es-HN" sz="2300" dirty="0"/>
              <a:t>PKCS</a:t>
            </a:r>
            <a:r>
              <a:rPr lang="en-US" sz="2300" dirty="0"/>
              <a:t>#1 (</a:t>
            </a:r>
            <a:r>
              <a:rPr lang="en-US" sz="2300" dirty="0" err="1"/>
              <a:t>Algoritmo</a:t>
            </a:r>
            <a:r>
              <a:rPr lang="en-US" sz="2300" dirty="0"/>
              <a:t> RSA), </a:t>
            </a:r>
            <a:r>
              <a:rPr lang="es-HN" sz="2300" dirty="0"/>
              <a:t>PKCS</a:t>
            </a:r>
            <a:r>
              <a:rPr lang="en-US" sz="2300" dirty="0"/>
              <a:t>#3 (</a:t>
            </a:r>
            <a:r>
              <a:rPr lang="en-US" sz="2300" dirty="0" err="1"/>
              <a:t>Algoritmo</a:t>
            </a:r>
            <a:r>
              <a:rPr lang="en-US" sz="2300" dirty="0"/>
              <a:t> Diffie-Hellman), </a:t>
            </a:r>
            <a:r>
              <a:rPr lang="es-HN" sz="2300" dirty="0"/>
              <a:t>PKCS</a:t>
            </a:r>
            <a:r>
              <a:rPr lang="en-US" sz="2300" dirty="0"/>
              <a:t>#5 (</a:t>
            </a:r>
            <a:r>
              <a:rPr lang="en-US" sz="2300" dirty="0" err="1"/>
              <a:t>contraseña</a:t>
            </a:r>
            <a:r>
              <a:rPr lang="en-US" sz="2300" dirty="0"/>
              <a:t> DES), </a:t>
            </a:r>
            <a:r>
              <a:rPr lang="es-HN" sz="2300" dirty="0"/>
              <a:t>PKCS</a:t>
            </a:r>
            <a:r>
              <a:rPr lang="en-US" sz="2300" dirty="0"/>
              <a:t>#6 (</a:t>
            </a:r>
            <a:r>
              <a:rPr lang="en-US" sz="2300" dirty="0" err="1"/>
              <a:t>Estandar</a:t>
            </a:r>
            <a:r>
              <a:rPr lang="en-US" sz="2300" dirty="0"/>
              <a:t> X.509), </a:t>
            </a:r>
            <a:r>
              <a:rPr lang="es-HN" sz="2300" dirty="0"/>
              <a:t>PKCS</a:t>
            </a:r>
            <a:r>
              <a:rPr lang="en-US" sz="2300" dirty="0"/>
              <a:t>#7(mensajes </a:t>
            </a:r>
            <a:r>
              <a:rPr lang="en-US" sz="2300" dirty="0" err="1"/>
              <a:t>cifrados</a:t>
            </a:r>
            <a:r>
              <a:rPr lang="en-US" sz="2300" dirty="0"/>
              <a:t> y </a:t>
            </a:r>
            <a:r>
              <a:rPr lang="en-US" sz="2300" dirty="0" err="1"/>
              <a:t>firmados</a:t>
            </a:r>
            <a:r>
              <a:rPr lang="en-US" sz="2300" dirty="0"/>
              <a:t> </a:t>
            </a:r>
            <a:r>
              <a:rPr lang="en-US" sz="2300" dirty="0" err="1"/>
              <a:t>digitalmente</a:t>
            </a:r>
            <a:r>
              <a:rPr lang="en-US" sz="2300" dirty="0"/>
              <a:t>), </a:t>
            </a:r>
            <a:r>
              <a:rPr lang="es-HN" sz="2300" dirty="0"/>
              <a:t>PKCS</a:t>
            </a:r>
            <a:r>
              <a:rPr lang="en-US" sz="2300" dirty="0"/>
              <a:t>#8 (claves </a:t>
            </a:r>
            <a:r>
              <a:rPr lang="en-US" sz="2300" dirty="0" err="1"/>
              <a:t>privadas</a:t>
            </a:r>
            <a:r>
              <a:rPr lang="en-US" sz="2300" dirty="0"/>
              <a:t>, </a:t>
            </a:r>
            <a:r>
              <a:rPr lang="en-US" sz="2300" dirty="0" err="1"/>
              <a:t>atributos</a:t>
            </a:r>
            <a:r>
              <a:rPr lang="en-US" sz="2300" dirty="0"/>
              <a:t> de </a:t>
            </a:r>
            <a:r>
              <a:rPr lang="en-US" sz="2300" dirty="0" err="1"/>
              <a:t>utilización</a:t>
            </a:r>
            <a:r>
              <a:rPr lang="en-US" sz="2300" dirty="0"/>
              <a:t>), </a:t>
            </a:r>
            <a:r>
              <a:rPr lang="es-HN" sz="2300" dirty="0"/>
              <a:t>PKCS</a:t>
            </a:r>
            <a:r>
              <a:rPr lang="en-US" sz="2300" dirty="0"/>
              <a:t>#9 (</a:t>
            </a:r>
            <a:r>
              <a:rPr lang="en-US" sz="2300" dirty="0" err="1"/>
              <a:t>atributos</a:t>
            </a:r>
            <a:r>
              <a:rPr lang="en-US" sz="2300" dirty="0"/>
              <a:t> </a:t>
            </a:r>
            <a:r>
              <a:rPr lang="en-US" sz="2300" dirty="0" err="1"/>
              <a:t>extendidos</a:t>
            </a:r>
            <a:r>
              <a:rPr lang="en-US" sz="2300" dirty="0"/>
              <a:t> para </a:t>
            </a:r>
            <a:r>
              <a:rPr lang="en-US" sz="2300" dirty="0" err="1"/>
              <a:t>certificados</a:t>
            </a:r>
            <a:r>
              <a:rPr lang="en-US" sz="2300" dirty="0"/>
              <a:t> </a:t>
            </a:r>
            <a:r>
              <a:rPr lang="en-US" sz="2300" dirty="0" err="1"/>
              <a:t>digitales</a:t>
            </a:r>
            <a:r>
              <a:rPr lang="en-US" sz="2300" dirty="0"/>
              <a:t>), </a:t>
            </a:r>
            <a:r>
              <a:rPr lang="es-HN" sz="2300" dirty="0"/>
              <a:t>PKCS</a:t>
            </a:r>
            <a:r>
              <a:rPr lang="en-US" sz="2300" dirty="0"/>
              <a:t>#10 (</a:t>
            </a:r>
            <a:r>
              <a:rPr lang="en-US" sz="2300" dirty="0" err="1"/>
              <a:t>petición</a:t>
            </a:r>
            <a:r>
              <a:rPr lang="en-US" sz="2300" dirty="0"/>
              <a:t> de un </a:t>
            </a:r>
            <a:r>
              <a:rPr lang="en-US" sz="2300" dirty="0" err="1"/>
              <a:t>certificado</a:t>
            </a:r>
            <a:r>
              <a:rPr lang="en-US" sz="2300" dirty="0"/>
              <a:t> a una </a:t>
            </a:r>
            <a:r>
              <a:rPr lang="en-US" sz="2300" dirty="0" err="1"/>
              <a:t>autoridad</a:t>
            </a:r>
            <a:r>
              <a:rPr lang="en-US" sz="2300" dirty="0"/>
              <a:t> de </a:t>
            </a:r>
            <a:r>
              <a:rPr lang="en-US" sz="2300" dirty="0" err="1"/>
              <a:t>certificación</a:t>
            </a:r>
            <a:r>
              <a:rPr lang="en-US" sz="2300" dirty="0"/>
              <a:t>), </a:t>
            </a:r>
            <a:r>
              <a:rPr lang="es-HN" sz="2300" dirty="0"/>
              <a:t>PKCS</a:t>
            </a:r>
            <a:r>
              <a:rPr lang="en-US" sz="2300" dirty="0"/>
              <a:t>#11 (</a:t>
            </a:r>
            <a:r>
              <a:rPr lang="en-US" sz="2300" dirty="0" err="1"/>
              <a:t>Interfaz</a:t>
            </a:r>
            <a:r>
              <a:rPr lang="en-US" sz="2300" dirty="0"/>
              <a:t> de </a:t>
            </a:r>
            <a:r>
              <a:rPr lang="en-US" sz="2300" dirty="0" err="1"/>
              <a:t>programación</a:t>
            </a:r>
            <a:r>
              <a:rPr lang="en-US" sz="2300" dirty="0"/>
              <a:t> API “</a:t>
            </a:r>
            <a:r>
              <a:rPr lang="en-US" sz="2300" dirty="0" err="1"/>
              <a:t>Cryptoki</a:t>
            </a:r>
            <a:r>
              <a:rPr lang="en-US" sz="2300" dirty="0"/>
              <a:t>”), </a:t>
            </a:r>
            <a:r>
              <a:rPr lang="es-HN" sz="2300" dirty="0"/>
              <a:t>PKCS</a:t>
            </a:r>
            <a:r>
              <a:rPr lang="en-US" sz="2300" dirty="0"/>
              <a:t>#12 (transporter claves </a:t>
            </a:r>
            <a:r>
              <a:rPr lang="en-US" sz="2300" dirty="0" err="1"/>
              <a:t>publicas</a:t>
            </a:r>
            <a:r>
              <a:rPr lang="en-US" sz="2300" dirty="0"/>
              <a:t>, claves </a:t>
            </a:r>
            <a:r>
              <a:rPr lang="en-US" sz="2300" dirty="0" err="1"/>
              <a:t>privadas</a:t>
            </a:r>
            <a:r>
              <a:rPr lang="en-US" sz="2300" dirty="0"/>
              <a:t> o </a:t>
            </a:r>
            <a:r>
              <a:rPr lang="en-US" sz="2300" dirty="0" err="1"/>
              <a:t>certificados</a:t>
            </a:r>
            <a:r>
              <a:rPr lang="en-US" sz="2300" dirty="0"/>
              <a:t> </a:t>
            </a:r>
            <a:r>
              <a:rPr lang="en-US" sz="2300" dirty="0" err="1"/>
              <a:t>digitales</a:t>
            </a:r>
            <a:r>
              <a:rPr lang="en-US" sz="2300" dirty="0"/>
              <a:t>).</a:t>
            </a:r>
            <a:endParaRPr lang="es-HN" sz="2300" dirty="0"/>
          </a:p>
        </p:txBody>
      </p:sp>
    </p:spTree>
    <p:extLst>
      <p:ext uri="{BB962C8B-B14F-4D97-AF65-F5344CB8AC3E}">
        <p14:creationId xmlns:p14="http://schemas.microsoft.com/office/powerpoint/2010/main" val="196124594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2B8C5BF-0540-4869-970A-6CA8E86C6C35}"/>
              </a:ext>
            </a:extLst>
          </p:cNvPr>
          <p:cNvSpPr>
            <a:spLocks noGrp="1"/>
          </p:cNvSpPr>
          <p:nvPr>
            <p:ph type="title"/>
          </p:nvPr>
        </p:nvSpPr>
        <p:spPr/>
        <p:txBody>
          <a:bodyPr/>
          <a:lstStyle/>
          <a:p>
            <a:pPr algn="ctr"/>
            <a:r>
              <a:rPr lang="es-HN" dirty="0"/>
              <a:t>Seguridad de los sistemas basados en la firma electrónica (factores)</a:t>
            </a:r>
          </a:p>
        </p:txBody>
      </p:sp>
      <p:graphicFrame>
        <p:nvGraphicFramePr>
          <p:cNvPr id="4" name="Marcador de contenido 3">
            <a:extLst>
              <a:ext uri="{FF2B5EF4-FFF2-40B4-BE49-F238E27FC236}">
                <a16:creationId xmlns:a16="http://schemas.microsoft.com/office/drawing/2014/main" id="{CD661143-9D10-4044-9FD9-B441EFD72D3A}"/>
              </a:ext>
            </a:extLst>
          </p:cNvPr>
          <p:cNvGraphicFramePr>
            <a:graphicFrameLocks noGrp="1"/>
          </p:cNvGraphicFramePr>
          <p:nvPr>
            <p:ph idx="1"/>
            <p:extLst>
              <p:ext uri="{D42A27DB-BD31-4B8C-83A1-F6EECF244321}">
                <p14:modId xmlns:p14="http://schemas.microsoft.com/office/powerpoint/2010/main" val="522425737"/>
              </p:ext>
            </p:extLst>
          </p:nvPr>
        </p:nvGraphicFramePr>
        <p:xfrm>
          <a:off x="1203325" y="2011363"/>
          <a:ext cx="10211927" cy="469915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7839707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9F6A6C1E-8850-4A31-92CA-8D90FABD5C75}"/>
              </a:ext>
            </a:extLst>
          </p:cNvPr>
          <p:cNvSpPr>
            <a:spLocks noGrp="1"/>
          </p:cNvSpPr>
          <p:nvPr>
            <p:ph sz="half" idx="1"/>
          </p:nvPr>
        </p:nvSpPr>
        <p:spPr>
          <a:xfrm>
            <a:off x="303415" y="2011680"/>
            <a:ext cx="5656809" cy="4206240"/>
          </a:xfrm>
        </p:spPr>
        <p:txBody>
          <a:bodyPr>
            <a:normAutofit fontScale="92500"/>
          </a:bodyPr>
          <a:lstStyle/>
          <a:p>
            <a:pPr algn="just"/>
            <a:r>
              <a:rPr lang="es-HN" sz="2400" dirty="0"/>
              <a:t>Un aspecto de vital importancia es que los procesos de creación y de verificación de una firma electrónica tienen que realizarse en un entorno de confianza.</a:t>
            </a:r>
          </a:p>
          <a:p>
            <a:pPr algn="just"/>
            <a:r>
              <a:rPr lang="es-HN" sz="2400" dirty="0"/>
              <a:t>Resulta fundamental que solo el legitimo propietario pueda tener acceso a su clave privada.</a:t>
            </a:r>
          </a:p>
          <a:p>
            <a:pPr algn="just"/>
            <a:r>
              <a:rPr lang="es-HN" sz="2400" dirty="0"/>
              <a:t>Muchos usuarios todavía no son conscientes de las implicaciones técnicas y legales de la perdida de su clave privada, así como de su obligación de conservar de forma segura el dispositivo de creación de firma.</a:t>
            </a:r>
          </a:p>
          <a:p>
            <a:pPr algn="just"/>
            <a:endParaRPr lang="es-HN" sz="2400" dirty="0"/>
          </a:p>
        </p:txBody>
      </p:sp>
      <p:sp>
        <p:nvSpPr>
          <p:cNvPr id="4" name="Marcador de contenido 3">
            <a:extLst>
              <a:ext uri="{FF2B5EF4-FFF2-40B4-BE49-F238E27FC236}">
                <a16:creationId xmlns:a16="http://schemas.microsoft.com/office/drawing/2014/main" id="{94F5DAAF-C51A-46C2-B5D8-6FE6BDEB998C}"/>
              </a:ext>
            </a:extLst>
          </p:cNvPr>
          <p:cNvSpPr>
            <a:spLocks noGrp="1"/>
          </p:cNvSpPr>
          <p:nvPr>
            <p:ph sz="half" idx="2"/>
          </p:nvPr>
        </p:nvSpPr>
        <p:spPr>
          <a:xfrm>
            <a:off x="6230390" y="2011680"/>
            <a:ext cx="5656809" cy="4684088"/>
          </a:xfrm>
        </p:spPr>
        <p:txBody>
          <a:bodyPr>
            <a:normAutofit fontScale="92500"/>
          </a:bodyPr>
          <a:lstStyle/>
          <a:p>
            <a:pPr algn="just"/>
            <a:r>
              <a:rPr lang="es-HN" sz="2400" dirty="0"/>
              <a:t>Y Añadir la dificultad actual que supone para un usuario medio la descarga, instalación en su equipo informático y exportación de sus claves y certificados digitales, ya que es un proceso que todavía requiere de una serie de conocimientos técnicos.</a:t>
            </a:r>
          </a:p>
          <a:p>
            <a:pPr algn="just"/>
            <a:r>
              <a:rPr lang="es-HN" sz="2400" dirty="0"/>
              <a:t>No debemos olvidar la fiabilidad de las aplicaciones de firma electrónica y de sus componentes, como el visor de documentos del equipo utilizado por el usuario.</a:t>
            </a:r>
          </a:p>
        </p:txBody>
      </p:sp>
    </p:spTree>
    <p:extLst>
      <p:ext uri="{BB962C8B-B14F-4D97-AF65-F5344CB8AC3E}">
        <p14:creationId xmlns:p14="http://schemas.microsoft.com/office/powerpoint/2010/main" val="38246172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269887" y="4765674"/>
            <a:ext cx="5826113" cy="1875010"/>
          </a:xfrm>
        </p:spPr>
        <p:txBody>
          <a:bodyPr>
            <a:normAutofit/>
          </a:bodyPr>
          <a:lstStyle/>
          <a:p>
            <a:pPr algn="just"/>
            <a:r>
              <a:rPr lang="es-HN" sz="2400" dirty="0"/>
              <a:t>En la siguiente figura se muestra el procedimiento seguido por un usuario A para enviar un mensaje cifrado a otro usuario B acompañado de la correspondiente firma electrónica.</a:t>
            </a:r>
          </a:p>
        </p:txBody>
      </p:sp>
      <p:pic>
        <p:nvPicPr>
          <p:cNvPr id="4" name="Imagen 3" descr="Enciclopedia de la Seguridad Informática. 2ª Edición.pdf - Adobe Acrobat Reader DC (32-bit)"/>
          <p:cNvPicPr>
            <a:picLocks noChangeAspect="1"/>
          </p:cNvPicPr>
          <p:nvPr/>
        </p:nvPicPr>
        <p:blipFill rotWithShape="1">
          <a:blip r:embed="rId2">
            <a:extLst>
              <a:ext uri="{28A0092B-C50C-407E-A947-70E740481C1C}">
                <a14:useLocalDpi xmlns:a14="http://schemas.microsoft.com/office/drawing/2010/main" val="0"/>
              </a:ext>
            </a:extLst>
          </a:blip>
          <a:srcRect l="10670" t="27386" r="18978" b="10217"/>
          <a:stretch/>
        </p:blipFill>
        <p:spPr>
          <a:xfrm>
            <a:off x="345556" y="1923729"/>
            <a:ext cx="5588410" cy="266834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CuadroTexto 4"/>
          <p:cNvSpPr txBox="1"/>
          <p:nvPr/>
        </p:nvSpPr>
        <p:spPr>
          <a:xfrm>
            <a:off x="6372665" y="1833785"/>
            <a:ext cx="5711483" cy="5016758"/>
          </a:xfrm>
          <a:prstGeom prst="rect">
            <a:avLst/>
          </a:prstGeom>
          <a:noFill/>
        </p:spPr>
        <p:txBody>
          <a:bodyPr wrap="square" rtlCol="0">
            <a:spAutoFit/>
          </a:bodyPr>
          <a:lstStyle/>
          <a:p>
            <a:pPr algn="just"/>
            <a:r>
              <a:rPr lang="es-HN" sz="2000" dirty="0"/>
              <a:t>Una vez recibido el mensaje cifrado por A, el usuario B realiza los siguientes pasos para comprobar la autenticidad e integridad del mensaje:</a:t>
            </a:r>
          </a:p>
          <a:p>
            <a:pPr marL="342900" indent="-342900" algn="just">
              <a:buAutoNum type="arabicPeriod"/>
            </a:pPr>
            <a:r>
              <a:rPr lang="es-HN" sz="2000" dirty="0"/>
              <a:t>Recupera el mensaje original descifrando el texto cifrado con su clave privada. Como solo el conoce esta clave, se garantiza la confidencialidad en la red informática.</a:t>
            </a:r>
          </a:p>
          <a:p>
            <a:pPr marL="342900" indent="-342900" algn="just">
              <a:buAutoNum type="arabicPeriod"/>
            </a:pPr>
            <a:r>
              <a:rPr lang="es-HN" sz="2000" dirty="0"/>
              <a:t>Aplica un algoritmo de digestión para generar la huella digital del mensaje que acaba de recibir.</a:t>
            </a:r>
          </a:p>
          <a:p>
            <a:pPr marL="342900" indent="-342900" algn="just">
              <a:buAutoNum type="arabicPeriod"/>
            </a:pPr>
            <a:r>
              <a:rPr lang="es-HN" sz="2000" dirty="0"/>
              <a:t>Utiliza la clave publica de A para descifrar la huella digital del mensaje original. </a:t>
            </a:r>
          </a:p>
          <a:p>
            <a:pPr marL="342900" indent="-342900" algn="just">
              <a:buAutoNum type="arabicPeriod"/>
            </a:pPr>
            <a:r>
              <a:rPr lang="es-HN" sz="2000" dirty="0"/>
              <a:t>Compara la huella digital descifrada con la que acaba de generar a partir del mensaje recibido y si ambas coinciden podrá estar seguro de que el mensaje es autentico y se ha respetado su integridad.</a:t>
            </a:r>
          </a:p>
        </p:txBody>
      </p:sp>
    </p:spTree>
    <p:extLst>
      <p:ext uri="{BB962C8B-B14F-4D97-AF65-F5344CB8AC3E}">
        <p14:creationId xmlns:p14="http://schemas.microsoft.com/office/powerpoint/2010/main" val="356719272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CAEBBF3-5996-4459-8446-BE15FC271D8C}"/>
              </a:ext>
            </a:extLst>
          </p:cNvPr>
          <p:cNvSpPr>
            <a:spLocks noGrp="1"/>
          </p:cNvSpPr>
          <p:nvPr>
            <p:ph type="title"/>
          </p:nvPr>
        </p:nvSpPr>
        <p:spPr/>
        <p:txBody>
          <a:bodyPr/>
          <a:lstStyle/>
          <a:p>
            <a:pPr algn="ctr"/>
            <a:r>
              <a:rPr lang="es-HN" dirty="0"/>
              <a:t>Dispositivos personales de firma electrónica</a:t>
            </a:r>
          </a:p>
        </p:txBody>
      </p:sp>
      <p:sp>
        <p:nvSpPr>
          <p:cNvPr id="3" name="Marcador de contenido 2">
            <a:extLst>
              <a:ext uri="{FF2B5EF4-FFF2-40B4-BE49-F238E27FC236}">
                <a16:creationId xmlns:a16="http://schemas.microsoft.com/office/drawing/2014/main" id="{A15D9A9A-6AD7-4345-AC6C-89AAC73CFD6B}"/>
              </a:ext>
            </a:extLst>
          </p:cNvPr>
          <p:cNvSpPr>
            <a:spLocks noGrp="1"/>
          </p:cNvSpPr>
          <p:nvPr>
            <p:ph idx="1"/>
          </p:nvPr>
        </p:nvSpPr>
        <p:spPr>
          <a:xfrm>
            <a:off x="4585855" y="2011680"/>
            <a:ext cx="7345590" cy="4562144"/>
          </a:xfrm>
        </p:spPr>
        <p:txBody>
          <a:bodyPr>
            <a:noAutofit/>
          </a:bodyPr>
          <a:lstStyle/>
          <a:p>
            <a:pPr algn="just"/>
            <a:r>
              <a:rPr lang="es-HN" sz="2300" dirty="0"/>
              <a:t>Se ha propuesto la utilización de una tarjeta inteligente (Smart </a:t>
            </a:r>
            <a:r>
              <a:rPr lang="es-HN" sz="2300" dirty="0" err="1"/>
              <a:t>Card</a:t>
            </a:r>
            <a:r>
              <a:rPr lang="es-HN" sz="2300" dirty="0"/>
              <a:t>) o de un pendrive, debido a su alta portabilidad.</a:t>
            </a:r>
          </a:p>
          <a:p>
            <a:pPr algn="just"/>
            <a:r>
              <a:rPr lang="es-HN" sz="2300" dirty="0"/>
              <a:t>Incorporan mecanismos de protección que impiden la lectura y duplicación de la información que contienen. Exige introducir de forma correcta un código de acceso (PIN), bloqueándose de forma automática la tarjeta si se producen tres intentos erróneos consecutivos de introducción del PIN.</a:t>
            </a:r>
          </a:p>
          <a:p>
            <a:pPr algn="just"/>
            <a:r>
              <a:rPr lang="es-HN" sz="2300" dirty="0"/>
              <a:t>Si la tarjeta es criptográfica, los procesos de firma y cifrado se realizan internamente la clave privada nunca tiene que salir de la tarjeta, mejorando la seguridad del sistema.</a:t>
            </a:r>
          </a:p>
          <a:p>
            <a:pPr algn="just"/>
            <a:endParaRPr lang="es-HN" sz="2300" dirty="0"/>
          </a:p>
        </p:txBody>
      </p:sp>
      <p:pic>
        <p:nvPicPr>
          <p:cNvPr id="5" name="Imagen 4">
            <a:extLst>
              <a:ext uri="{FF2B5EF4-FFF2-40B4-BE49-F238E27FC236}">
                <a16:creationId xmlns:a16="http://schemas.microsoft.com/office/drawing/2014/main" id="{703F1F4A-0F73-4A97-A0F4-E2AE7C750515}"/>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650717" y="2482258"/>
            <a:ext cx="3824302" cy="3620987"/>
          </a:xfrm>
          <a:prstGeom prst="rect">
            <a:avLst/>
          </a:prstGeom>
        </p:spPr>
      </p:pic>
    </p:spTree>
    <p:extLst>
      <p:ext uri="{BB962C8B-B14F-4D97-AF65-F5344CB8AC3E}">
        <p14:creationId xmlns:p14="http://schemas.microsoft.com/office/powerpoint/2010/main" val="142393491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916B83D0-4E35-4739-8ABD-A6ED5700969D}"/>
              </a:ext>
            </a:extLst>
          </p:cNvPr>
          <p:cNvSpPr>
            <a:spLocks noGrp="1"/>
          </p:cNvSpPr>
          <p:nvPr>
            <p:ph idx="1"/>
          </p:nvPr>
        </p:nvSpPr>
        <p:spPr>
          <a:xfrm>
            <a:off x="1202919" y="2011680"/>
            <a:ext cx="9784080" cy="4492359"/>
          </a:xfrm>
        </p:spPr>
        <p:txBody>
          <a:bodyPr>
            <a:normAutofit/>
          </a:bodyPr>
          <a:lstStyle/>
          <a:p>
            <a:pPr algn="just"/>
            <a:r>
              <a:rPr lang="es-HN" sz="2500" dirty="0"/>
              <a:t>La utilización de tarjetas inteligentes protegidas por sistemas biométricos supondría un gran avance: los sensores biométricos podrían sustituir los sistemas de identificación tradicionales por una identificación de la persona basada en sus características físicas.</a:t>
            </a:r>
          </a:p>
          <a:p>
            <a:pPr algn="just"/>
            <a:r>
              <a:rPr lang="es-HN" sz="2500" dirty="0"/>
              <a:t>No debemos olvidar las posibles consecuencias del extravió o robo de uno de estos dispositivos de firma electrónica, ya que en ese caso otros individuos podrían no solo suplantar la identidad de la victima, sino también firmar documentos  en su nombre, utilizando su propia firma electrónica.</a:t>
            </a:r>
          </a:p>
          <a:p>
            <a:pPr algn="just"/>
            <a:endParaRPr lang="es-HN" sz="2500" dirty="0"/>
          </a:p>
        </p:txBody>
      </p:sp>
    </p:spTree>
    <p:extLst>
      <p:ext uri="{BB962C8B-B14F-4D97-AF65-F5344CB8AC3E}">
        <p14:creationId xmlns:p14="http://schemas.microsoft.com/office/powerpoint/2010/main" val="47878702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76D5740-D4EF-4680-9F13-4DBAD35CF54F}"/>
              </a:ext>
            </a:extLst>
          </p:cNvPr>
          <p:cNvSpPr>
            <a:spLocks noGrp="1"/>
          </p:cNvSpPr>
          <p:nvPr>
            <p:ph type="title"/>
          </p:nvPr>
        </p:nvSpPr>
        <p:spPr/>
        <p:txBody>
          <a:bodyPr/>
          <a:lstStyle/>
          <a:p>
            <a:pPr algn="ctr"/>
            <a:r>
              <a:rPr lang="es-HN" dirty="0"/>
              <a:t>Utilización de un servidor de firma electrónica</a:t>
            </a:r>
          </a:p>
        </p:txBody>
      </p:sp>
      <p:sp>
        <p:nvSpPr>
          <p:cNvPr id="3" name="Marcador de contenido 2">
            <a:extLst>
              <a:ext uri="{FF2B5EF4-FFF2-40B4-BE49-F238E27FC236}">
                <a16:creationId xmlns:a16="http://schemas.microsoft.com/office/drawing/2014/main" id="{C5CBA318-106D-4A8A-978B-8203AC3E1011}"/>
              </a:ext>
            </a:extLst>
          </p:cNvPr>
          <p:cNvSpPr>
            <a:spLocks noGrp="1"/>
          </p:cNvSpPr>
          <p:nvPr>
            <p:ph idx="1"/>
          </p:nvPr>
        </p:nvSpPr>
        <p:spPr>
          <a:xfrm>
            <a:off x="5791199" y="2011680"/>
            <a:ext cx="5902037" cy="4541520"/>
          </a:xfrm>
        </p:spPr>
        <p:txBody>
          <a:bodyPr>
            <a:normAutofit/>
          </a:bodyPr>
          <a:lstStyle/>
          <a:p>
            <a:pPr algn="just"/>
            <a:r>
              <a:rPr lang="es-HN" sz="2400" dirty="0"/>
              <a:t>Se ha propuesto la utilización de un servidor de firma electrónica en las organizaciones de un cierto tamaño, ya que de este modo se podría implantar un sistema para guardar las claves privadas y sus correspondientes certificados digitales en su entorno seguro y centralizado , facilitando la implantación y gestión de la política de uso de la firma electrónica dentro de la organización.</a:t>
            </a:r>
          </a:p>
          <a:p>
            <a:pPr algn="just"/>
            <a:endParaRPr lang="es-HN" sz="2400" dirty="0"/>
          </a:p>
        </p:txBody>
      </p:sp>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8765" y="2011680"/>
            <a:ext cx="4820702" cy="361087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81120786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HN" dirty="0"/>
              <a:t>Tipos de firma electrónica</a:t>
            </a:r>
          </a:p>
        </p:txBody>
      </p:sp>
      <p:graphicFrame>
        <p:nvGraphicFramePr>
          <p:cNvPr id="4" name="Marcador de contenido 3"/>
          <p:cNvGraphicFramePr>
            <a:graphicFrameLocks noGrp="1"/>
          </p:cNvGraphicFramePr>
          <p:nvPr>
            <p:ph idx="1"/>
            <p:extLst>
              <p:ext uri="{D42A27DB-BD31-4B8C-83A1-F6EECF244321}">
                <p14:modId xmlns:p14="http://schemas.microsoft.com/office/powerpoint/2010/main" val="92767204"/>
              </p:ext>
            </p:extLst>
          </p:nvPr>
        </p:nvGraphicFramePr>
        <p:xfrm>
          <a:off x="1203325" y="1792937"/>
          <a:ext cx="9783763" cy="495422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096023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HN" dirty="0"/>
              <a:t>Tipos de firma electrónica</a:t>
            </a:r>
          </a:p>
        </p:txBody>
      </p:sp>
      <p:graphicFrame>
        <p:nvGraphicFramePr>
          <p:cNvPr id="4" name="Marcador de contenido 3"/>
          <p:cNvGraphicFramePr>
            <a:graphicFrameLocks noGrp="1"/>
          </p:cNvGraphicFramePr>
          <p:nvPr>
            <p:ph idx="1"/>
            <p:extLst>
              <p:ext uri="{D42A27DB-BD31-4B8C-83A1-F6EECF244321}">
                <p14:modId xmlns:p14="http://schemas.microsoft.com/office/powerpoint/2010/main" val="1316521943"/>
              </p:ext>
            </p:extLst>
          </p:nvPr>
        </p:nvGraphicFramePr>
        <p:xfrm>
          <a:off x="1203325" y="1792937"/>
          <a:ext cx="9783763" cy="495422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9982042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6C81E44-3DD9-4A57-9AD8-80E3F37C2AA3}"/>
              </a:ext>
            </a:extLst>
          </p:cNvPr>
          <p:cNvSpPr>
            <a:spLocks noGrp="1"/>
          </p:cNvSpPr>
          <p:nvPr>
            <p:ph type="title"/>
          </p:nvPr>
        </p:nvSpPr>
        <p:spPr>
          <a:xfrm>
            <a:off x="457200" y="284176"/>
            <a:ext cx="11105535" cy="1508760"/>
          </a:xfrm>
        </p:spPr>
        <p:txBody>
          <a:bodyPr>
            <a:normAutofit fontScale="90000"/>
          </a:bodyPr>
          <a:lstStyle/>
          <a:p>
            <a:pPr algn="ctr"/>
            <a:r>
              <a:rPr lang="es-HN" dirty="0"/>
              <a:t>Problemas, limitaciones y dificultades técnicas en el uso de firma electrónica y certificados digitales</a:t>
            </a:r>
          </a:p>
        </p:txBody>
      </p:sp>
      <p:sp>
        <p:nvSpPr>
          <p:cNvPr id="3" name="Marcador de contenido 2">
            <a:extLst>
              <a:ext uri="{FF2B5EF4-FFF2-40B4-BE49-F238E27FC236}">
                <a16:creationId xmlns:a16="http://schemas.microsoft.com/office/drawing/2014/main" id="{4BB58988-B4B6-464C-BEFE-CEA7B31F9649}"/>
              </a:ext>
            </a:extLst>
          </p:cNvPr>
          <p:cNvSpPr>
            <a:spLocks noGrp="1"/>
          </p:cNvSpPr>
          <p:nvPr>
            <p:ph idx="1"/>
          </p:nvPr>
        </p:nvSpPr>
        <p:spPr>
          <a:xfrm>
            <a:off x="7561006" y="1970603"/>
            <a:ext cx="4630994" cy="4708980"/>
          </a:xfrm>
        </p:spPr>
        <p:txBody>
          <a:bodyPr>
            <a:normAutofit/>
          </a:bodyPr>
          <a:lstStyle/>
          <a:p>
            <a:pPr algn="just"/>
            <a:r>
              <a:rPr lang="es-HN" dirty="0"/>
              <a:t>El servidor de firma electrónica permitiría gestionar los permisos de utilización de estos certificados digitales ligados a distintos tipos de restricciones.</a:t>
            </a:r>
          </a:p>
          <a:p>
            <a:pPr algn="just"/>
            <a:r>
              <a:rPr lang="es-HN" dirty="0"/>
              <a:t>SE podría contemplar un procedimiento de autorización previa, de tal modo que para que una persona pueda utilizar un certificado digital en una determinada operación, el servidor de firma electrónica deberá solicitar la autorización a una persona de rango superior en la organización.</a:t>
            </a:r>
          </a:p>
        </p:txBody>
      </p:sp>
      <p:sp>
        <p:nvSpPr>
          <p:cNvPr id="4" name="CuadroTexto 3">
            <a:extLst>
              <a:ext uri="{FF2B5EF4-FFF2-40B4-BE49-F238E27FC236}">
                <a16:creationId xmlns:a16="http://schemas.microsoft.com/office/drawing/2014/main" id="{17332C84-B88D-46B4-9145-2B119C8C2FCB}"/>
              </a:ext>
            </a:extLst>
          </p:cNvPr>
          <p:cNvSpPr txBox="1"/>
          <p:nvPr/>
        </p:nvSpPr>
        <p:spPr>
          <a:xfrm>
            <a:off x="113071" y="1970603"/>
            <a:ext cx="7334864" cy="4708981"/>
          </a:xfrm>
          <a:prstGeom prst="rect">
            <a:avLst/>
          </a:prstGeom>
          <a:solidFill>
            <a:schemeClr val="accent5"/>
          </a:solidFill>
        </p:spPr>
        <p:txBody>
          <a:bodyPr wrap="square" rtlCol="0">
            <a:spAutoFit/>
          </a:bodyPr>
          <a:lstStyle/>
          <a:p>
            <a:pPr marL="285750" indent="-285750" algn="just">
              <a:buFont typeface="Arial" panose="020B0604020202020204" pitchFamily="34" charset="0"/>
              <a:buChar char="•"/>
            </a:pPr>
            <a:r>
              <a:rPr lang="es-HN" sz="2000" dirty="0">
                <a:solidFill>
                  <a:schemeClr val="bg1"/>
                </a:solidFill>
              </a:rPr>
              <a:t>La dificultad y el costo asociados al despliegue de dispositivos seguros de creación de firma personales como las tarjetas inteligentes.</a:t>
            </a:r>
          </a:p>
          <a:p>
            <a:pPr marL="285750" indent="-285750" algn="just">
              <a:buFont typeface="Arial" panose="020B0604020202020204" pitchFamily="34" charset="0"/>
              <a:buChar char="•"/>
            </a:pPr>
            <a:r>
              <a:rPr lang="es-HN" sz="2000" dirty="0">
                <a:solidFill>
                  <a:schemeClr val="bg1"/>
                </a:solidFill>
              </a:rPr>
              <a:t>La complejidad de gestión de aplicaciones informáticas de creación de firma, que deben funcionar de forma coordinada con los dispositivos seguros de creación de firma electrónica.</a:t>
            </a:r>
          </a:p>
          <a:p>
            <a:pPr marL="285750" indent="-285750" algn="just">
              <a:buFont typeface="Arial" panose="020B0604020202020204" pitchFamily="34" charset="0"/>
              <a:buChar char="•"/>
            </a:pPr>
            <a:r>
              <a:rPr lang="es-HN" sz="2000" dirty="0">
                <a:solidFill>
                  <a:schemeClr val="bg1"/>
                </a:solidFill>
              </a:rPr>
              <a:t>La necesidad de incorporar funcionalidades de firma electrónica a diversas aplicaciones informáticas relacionadas con la gestión documental y el soporte a los flujos de trabajo.</a:t>
            </a:r>
          </a:p>
          <a:p>
            <a:pPr marL="285750" indent="-285750" algn="just">
              <a:buFont typeface="Arial" panose="020B0604020202020204" pitchFamily="34" charset="0"/>
              <a:buChar char="•"/>
            </a:pPr>
            <a:r>
              <a:rPr lang="es-HN" sz="2000" dirty="0">
                <a:solidFill>
                  <a:schemeClr val="bg1"/>
                </a:solidFill>
              </a:rPr>
              <a:t>La falta actual de mecanismos de firma electrónica que permitan generar múltiples firmas sobre múltiples documentos, a partir de una única invocación al proceso de firma electrónica</a:t>
            </a:r>
          </a:p>
          <a:p>
            <a:pPr marL="285750" indent="-285750" algn="just">
              <a:buFont typeface="Arial" panose="020B0604020202020204" pitchFamily="34" charset="0"/>
              <a:buChar char="•"/>
            </a:pPr>
            <a:r>
              <a:rPr lang="es-HN" sz="2000" dirty="0">
                <a:solidFill>
                  <a:schemeClr val="bg1"/>
                </a:solidFill>
              </a:rPr>
              <a:t>L limitación actual para poder incluir determinada información adicional a la firma electrónica dentro de un documento, antes de que este sea remitido a su destinatario</a:t>
            </a:r>
          </a:p>
        </p:txBody>
      </p:sp>
    </p:spTree>
    <p:extLst>
      <p:ext uri="{BB962C8B-B14F-4D97-AF65-F5344CB8AC3E}">
        <p14:creationId xmlns:p14="http://schemas.microsoft.com/office/powerpoint/2010/main" val="254113268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HN" dirty="0"/>
              <a:t>Documento nacional de identidad electrónico</a:t>
            </a:r>
          </a:p>
        </p:txBody>
      </p:sp>
      <p:sp>
        <p:nvSpPr>
          <p:cNvPr id="3" name="Marcador de texto 2"/>
          <p:cNvSpPr>
            <a:spLocks noGrp="1"/>
          </p:cNvSpPr>
          <p:nvPr>
            <p:ph type="body" idx="1"/>
          </p:nvPr>
        </p:nvSpPr>
        <p:spPr/>
        <p:txBody>
          <a:bodyPr/>
          <a:lstStyle/>
          <a:p>
            <a:endParaRPr lang="es-HN"/>
          </a:p>
        </p:txBody>
      </p:sp>
    </p:spTree>
    <p:extLst>
      <p:ext uri="{BB962C8B-B14F-4D97-AF65-F5344CB8AC3E}">
        <p14:creationId xmlns:p14="http://schemas.microsoft.com/office/powerpoint/2010/main" val="261573199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8ABFCBC6-E7A7-4175-AE14-7218E857CD4B}"/>
              </a:ext>
            </a:extLst>
          </p:cNvPr>
          <p:cNvSpPr>
            <a:spLocks noGrp="1"/>
          </p:cNvSpPr>
          <p:nvPr>
            <p:ph idx="1"/>
          </p:nvPr>
        </p:nvSpPr>
        <p:spPr>
          <a:xfrm>
            <a:off x="6095999" y="2011680"/>
            <a:ext cx="5717459" cy="4206240"/>
          </a:xfrm>
        </p:spPr>
        <p:txBody>
          <a:bodyPr>
            <a:normAutofit/>
          </a:bodyPr>
          <a:lstStyle/>
          <a:p>
            <a:pPr algn="just"/>
            <a:r>
              <a:rPr lang="es-HN" sz="2400" b="1" dirty="0"/>
              <a:t>Documento Nacional de Identidad Electrónico: </a:t>
            </a:r>
            <a:r>
              <a:rPr lang="es-HN" sz="2400" dirty="0"/>
              <a:t>Como el documento nacional de identidad que acredita electrónicamente la identidad personal de su titular y permite la firma electrónica de documentos.</a:t>
            </a:r>
          </a:p>
          <a:p>
            <a:pPr algn="just"/>
            <a:r>
              <a:rPr lang="es-HN" sz="2400" dirty="0">
                <a:hlinkClick r:id="rId2"/>
              </a:rPr>
              <a:t>https://www.facebook.com/watch/?v=2757675844562715</a:t>
            </a:r>
            <a:endParaRPr lang="es-HN" sz="2400" dirty="0"/>
          </a:p>
          <a:p>
            <a:pPr algn="just"/>
            <a:endParaRPr lang="es-HN" sz="2800" dirty="0"/>
          </a:p>
        </p:txBody>
      </p:sp>
      <p:pic>
        <p:nvPicPr>
          <p:cNvPr id="7" name="Imagen 6">
            <a:extLst>
              <a:ext uri="{FF2B5EF4-FFF2-40B4-BE49-F238E27FC236}">
                <a16:creationId xmlns:a16="http://schemas.microsoft.com/office/drawing/2014/main" id="{5983F198-704A-40F7-963E-6710CD5205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2919" y="2011679"/>
            <a:ext cx="3619804" cy="4680781"/>
          </a:xfrm>
          <a:prstGeom prst="rect">
            <a:avLst/>
          </a:prstGeom>
        </p:spPr>
      </p:pic>
    </p:spTree>
    <p:extLst>
      <p:ext uri="{BB962C8B-B14F-4D97-AF65-F5344CB8AC3E}">
        <p14:creationId xmlns:p14="http://schemas.microsoft.com/office/powerpoint/2010/main" val="106259767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AFF1349-F96F-427B-8C89-E073C302FDED}"/>
              </a:ext>
            </a:extLst>
          </p:cNvPr>
          <p:cNvSpPr>
            <a:spLocks noGrp="1"/>
          </p:cNvSpPr>
          <p:nvPr>
            <p:ph type="title"/>
          </p:nvPr>
        </p:nvSpPr>
        <p:spPr/>
        <p:txBody>
          <a:bodyPr/>
          <a:lstStyle/>
          <a:p>
            <a:pPr algn="ctr"/>
            <a:r>
              <a:rPr lang="es-HN" dirty="0"/>
              <a:t>DNI electrónico en España</a:t>
            </a:r>
          </a:p>
        </p:txBody>
      </p:sp>
      <p:pic>
        <p:nvPicPr>
          <p:cNvPr id="4" name="Imagen 3">
            <a:extLst>
              <a:ext uri="{FF2B5EF4-FFF2-40B4-BE49-F238E27FC236}">
                <a16:creationId xmlns:a16="http://schemas.microsoft.com/office/drawing/2014/main" id="{407E8BF1-5E56-4E56-A0D6-4678A88C55D8}"/>
              </a:ext>
            </a:extLst>
          </p:cNvPr>
          <p:cNvPicPr>
            <a:picLocks noChangeAspect="1"/>
          </p:cNvPicPr>
          <p:nvPr/>
        </p:nvPicPr>
        <p:blipFill rotWithShape="1">
          <a:blip r:embed="rId2">
            <a:extLst>
              <a:ext uri="{28A0092B-C50C-407E-A947-70E740481C1C}">
                <a14:useLocalDpi xmlns:a14="http://schemas.microsoft.com/office/drawing/2010/main" val="0"/>
              </a:ext>
            </a:extLst>
          </a:blip>
          <a:srcRect l="18024" t="21800" r="44960" b="11014"/>
          <a:stretch/>
        </p:blipFill>
        <p:spPr>
          <a:xfrm>
            <a:off x="530942" y="1961535"/>
            <a:ext cx="4837471" cy="472681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Imagen 6">
            <a:extLst>
              <a:ext uri="{FF2B5EF4-FFF2-40B4-BE49-F238E27FC236}">
                <a16:creationId xmlns:a16="http://schemas.microsoft.com/office/drawing/2014/main" id="{1D6687EA-A568-4323-B8E3-97808D3CA26D}"/>
              </a:ext>
            </a:extLst>
          </p:cNvPr>
          <p:cNvPicPr>
            <a:picLocks noChangeAspect="1"/>
          </p:cNvPicPr>
          <p:nvPr/>
        </p:nvPicPr>
        <p:blipFill rotWithShape="1">
          <a:blip r:embed="rId3">
            <a:extLst>
              <a:ext uri="{28A0092B-C50C-407E-A947-70E740481C1C}">
                <a14:useLocalDpi xmlns:a14="http://schemas.microsoft.com/office/drawing/2010/main" val="0"/>
              </a:ext>
            </a:extLst>
          </a:blip>
          <a:srcRect l="19750" t="41798" r="45686" b="14385"/>
          <a:stretch/>
        </p:blipFill>
        <p:spPr>
          <a:xfrm>
            <a:off x="5977028" y="2182761"/>
            <a:ext cx="5684030" cy="387909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77522136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8E60543-3112-45C4-AF1A-1A572E1A645A}"/>
              </a:ext>
            </a:extLst>
          </p:cNvPr>
          <p:cNvSpPr>
            <a:spLocks noGrp="1"/>
          </p:cNvSpPr>
          <p:nvPr>
            <p:ph type="title"/>
          </p:nvPr>
        </p:nvSpPr>
        <p:spPr/>
        <p:txBody>
          <a:bodyPr/>
          <a:lstStyle/>
          <a:p>
            <a:r>
              <a:rPr lang="es-HN" dirty="0"/>
              <a:t>Factura electrónica</a:t>
            </a:r>
          </a:p>
        </p:txBody>
      </p:sp>
      <p:sp>
        <p:nvSpPr>
          <p:cNvPr id="3" name="Marcador de contenido 2">
            <a:extLst>
              <a:ext uri="{FF2B5EF4-FFF2-40B4-BE49-F238E27FC236}">
                <a16:creationId xmlns:a16="http://schemas.microsoft.com/office/drawing/2014/main" id="{7A5EF4F3-1D77-459D-A8B8-DAD18F2616E7}"/>
              </a:ext>
            </a:extLst>
          </p:cNvPr>
          <p:cNvSpPr>
            <a:spLocks noGrp="1"/>
          </p:cNvSpPr>
          <p:nvPr>
            <p:ph idx="1"/>
          </p:nvPr>
        </p:nvSpPr>
        <p:spPr>
          <a:xfrm>
            <a:off x="1202919" y="2011680"/>
            <a:ext cx="9784080" cy="4562144"/>
          </a:xfrm>
        </p:spPr>
        <p:txBody>
          <a:bodyPr>
            <a:normAutofit fontScale="92500"/>
          </a:bodyPr>
          <a:lstStyle/>
          <a:p>
            <a:pPr algn="just"/>
            <a:r>
              <a:rPr lang="es-HN" sz="2800" dirty="0"/>
              <a:t>La factura electrónica es la versión electrónica equivalente desde el punto de vista funcional y legal de la factura en papel. Se trata de un documento electrónico que ha sido firmado digitalmente con un certificado reconocido, para garantizar su integridad y autenticidad.</a:t>
            </a:r>
          </a:p>
          <a:p>
            <a:pPr algn="just"/>
            <a:r>
              <a:rPr lang="es-HN" sz="2800" dirty="0"/>
              <a:t>La validez legal de la factura electrónica es idéntica a la de as facturas en papel, siempre y cuando haya sido firmada apropiadamente.</a:t>
            </a:r>
          </a:p>
          <a:p>
            <a:pPr algn="just"/>
            <a:r>
              <a:rPr lang="es-HN" sz="2800" dirty="0"/>
              <a:t>L implementación de la factura electrónica es casi inmediata, sin que sea necesario realizar modificaciones importantes en los sistemas de información de una organización, ya que basta  con instalar una herramienta de e-factura para comenzar a facturar de forma electrónica y con todas las garantías posibles.</a:t>
            </a:r>
          </a:p>
          <a:p>
            <a:pPr algn="just"/>
            <a:endParaRPr lang="es-HN" sz="2800" dirty="0"/>
          </a:p>
          <a:p>
            <a:pPr algn="just"/>
            <a:endParaRPr lang="es-HN" sz="2800" dirty="0"/>
          </a:p>
        </p:txBody>
      </p:sp>
    </p:spTree>
    <p:extLst>
      <p:ext uri="{BB962C8B-B14F-4D97-AF65-F5344CB8AC3E}">
        <p14:creationId xmlns:p14="http://schemas.microsoft.com/office/powerpoint/2010/main" val="20949737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6787167" y="1997552"/>
            <a:ext cx="4927242" cy="4351338"/>
          </a:xfrm>
        </p:spPr>
        <p:txBody>
          <a:bodyPr>
            <a:normAutofit/>
          </a:bodyPr>
          <a:lstStyle/>
          <a:p>
            <a:pPr algn="just"/>
            <a:r>
              <a:rPr lang="es-HN" dirty="0"/>
              <a:t>Con el esquema propuesto basado en un sistema criptográfico y la firma electrónica se consigue garantizar la confidencialidad, la integridad y la autenticación de los mensajes transmitidos.</a:t>
            </a:r>
          </a:p>
          <a:p>
            <a:pPr algn="just"/>
            <a:r>
              <a:rPr lang="es-HN" dirty="0"/>
              <a:t>En 1991 se adopto el primer estándar para la firma electrónica el ISO/IEC 9796 que utiliza el algoritmo de clave publica RSA y el DSS.</a:t>
            </a:r>
          </a:p>
        </p:txBody>
      </p:sp>
      <p:pic>
        <p:nvPicPr>
          <p:cNvPr id="4" name="Imagen 3" descr="Enciclopedia de la Seguridad Informática. 2ª Edición.pdf - Adobe Acrobat Reader DC (32-bit)"/>
          <p:cNvPicPr>
            <a:picLocks noChangeAspect="1"/>
          </p:cNvPicPr>
          <p:nvPr/>
        </p:nvPicPr>
        <p:blipFill rotWithShape="1">
          <a:blip r:embed="rId2">
            <a:extLst>
              <a:ext uri="{28A0092B-C50C-407E-A947-70E740481C1C}">
                <a14:useLocalDpi xmlns:a14="http://schemas.microsoft.com/office/drawing/2010/main" val="0"/>
              </a:ext>
            </a:extLst>
          </a:blip>
          <a:srcRect l="11620" t="27778" r="18873" b="9628"/>
          <a:stretch/>
        </p:blipFill>
        <p:spPr>
          <a:xfrm>
            <a:off x="477591" y="2341567"/>
            <a:ext cx="6010283" cy="2913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67059872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6302CA4-F7D8-48DF-AF54-89E57B2698C9}"/>
              </a:ext>
            </a:extLst>
          </p:cNvPr>
          <p:cNvSpPr>
            <a:spLocks noGrp="1"/>
          </p:cNvSpPr>
          <p:nvPr>
            <p:ph type="title"/>
          </p:nvPr>
        </p:nvSpPr>
        <p:spPr/>
        <p:txBody>
          <a:bodyPr/>
          <a:lstStyle/>
          <a:p>
            <a:r>
              <a:rPr lang="es-HN" dirty="0"/>
              <a:t>Ventajas que aporta a las empresas, profesionales y otras entidades</a:t>
            </a:r>
          </a:p>
        </p:txBody>
      </p:sp>
      <p:graphicFrame>
        <p:nvGraphicFramePr>
          <p:cNvPr id="4" name="Marcador de contenido 3">
            <a:extLst>
              <a:ext uri="{FF2B5EF4-FFF2-40B4-BE49-F238E27FC236}">
                <a16:creationId xmlns:a16="http://schemas.microsoft.com/office/drawing/2014/main" id="{413CEDD3-321A-4871-9E7B-63A177CCAEC3}"/>
              </a:ext>
            </a:extLst>
          </p:cNvPr>
          <p:cNvGraphicFramePr>
            <a:graphicFrameLocks noGrp="1"/>
          </p:cNvGraphicFramePr>
          <p:nvPr>
            <p:ph idx="1"/>
            <p:extLst>
              <p:ext uri="{D42A27DB-BD31-4B8C-83A1-F6EECF244321}">
                <p14:modId xmlns:p14="http://schemas.microsoft.com/office/powerpoint/2010/main" val="3574268275"/>
              </p:ext>
            </p:extLst>
          </p:nvPr>
        </p:nvGraphicFramePr>
        <p:xfrm>
          <a:off x="1203325" y="1946787"/>
          <a:ext cx="10064443" cy="476372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3229818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76A0510-F6C1-4A24-A565-3236C64BB9DF}"/>
              </a:ext>
            </a:extLst>
          </p:cNvPr>
          <p:cNvSpPr>
            <a:spLocks noGrp="1"/>
          </p:cNvSpPr>
          <p:nvPr>
            <p:ph type="title"/>
          </p:nvPr>
        </p:nvSpPr>
        <p:spPr/>
        <p:txBody>
          <a:bodyPr/>
          <a:lstStyle/>
          <a:p>
            <a:r>
              <a:rPr lang="es-HN" dirty="0"/>
              <a:t>Video:</a:t>
            </a:r>
          </a:p>
        </p:txBody>
      </p:sp>
      <p:pic>
        <p:nvPicPr>
          <p:cNvPr id="4" name="Elementos multimedia en línea 3" title="¿Qué es un Certificado Digital y una Firma Electrónica Avanzada?">
            <a:hlinkClick r:id="" action="ppaction://media"/>
            <a:extLst>
              <a:ext uri="{FF2B5EF4-FFF2-40B4-BE49-F238E27FC236}">
                <a16:creationId xmlns:a16="http://schemas.microsoft.com/office/drawing/2014/main" id="{2370B2B5-F8BA-44BC-AE01-244D7883560A}"/>
              </a:ext>
            </a:extLst>
          </p:cNvPr>
          <p:cNvPicPr>
            <a:picLocks noGrp="1" noRot="1" noChangeAspect="1"/>
          </p:cNvPicPr>
          <p:nvPr>
            <p:ph idx="1"/>
            <a:videoFile r:link="rId1"/>
          </p:nvPr>
        </p:nvPicPr>
        <p:blipFill>
          <a:blip r:embed="rId3"/>
          <a:stretch>
            <a:fillRect/>
          </a:stretch>
        </p:blipFill>
        <p:spPr>
          <a:xfrm>
            <a:off x="1937693" y="2040860"/>
            <a:ext cx="8316614" cy="4699153"/>
          </a:xfrm>
          <a:prstGeom prst="rect">
            <a:avLst/>
          </a:prstGeom>
        </p:spPr>
      </p:pic>
    </p:spTree>
    <p:extLst>
      <p:ext uri="{BB962C8B-B14F-4D97-AF65-F5344CB8AC3E}">
        <p14:creationId xmlns:p14="http://schemas.microsoft.com/office/powerpoint/2010/main" val="1736161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B039841-945E-4759-9ED0-1A4221B10509}"/>
              </a:ext>
            </a:extLst>
          </p:cNvPr>
          <p:cNvSpPr>
            <a:spLocks noGrp="1"/>
          </p:cNvSpPr>
          <p:nvPr>
            <p:ph type="title"/>
          </p:nvPr>
        </p:nvSpPr>
        <p:spPr/>
        <p:txBody>
          <a:bodyPr/>
          <a:lstStyle/>
          <a:p>
            <a:r>
              <a:rPr lang="es-HN" dirty="0"/>
              <a:t>Conclusión</a:t>
            </a:r>
          </a:p>
        </p:txBody>
      </p:sp>
      <p:sp>
        <p:nvSpPr>
          <p:cNvPr id="3" name="Marcador de contenido 2">
            <a:extLst>
              <a:ext uri="{FF2B5EF4-FFF2-40B4-BE49-F238E27FC236}">
                <a16:creationId xmlns:a16="http://schemas.microsoft.com/office/drawing/2014/main" id="{894BCC70-E1AC-44C0-8F35-E9F0782E3852}"/>
              </a:ext>
            </a:extLst>
          </p:cNvPr>
          <p:cNvSpPr>
            <a:spLocks noGrp="1"/>
          </p:cNvSpPr>
          <p:nvPr>
            <p:ph idx="1"/>
          </p:nvPr>
        </p:nvSpPr>
        <p:spPr>
          <a:xfrm>
            <a:off x="6095999" y="2011680"/>
            <a:ext cx="5628969" cy="4206240"/>
          </a:xfrm>
        </p:spPr>
        <p:txBody>
          <a:bodyPr>
            <a:normAutofit/>
          </a:bodyPr>
          <a:lstStyle/>
          <a:p>
            <a:pPr algn="just"/>
            <a:r>
              <a:rPr lang="es-HN" sz="2400" dirty="0"/>
              <a:t>Conviene destacar que para poder emitir una factura electrónica se requiere del consentimiento expreso del destinatario que este recibiendo facturas o documentos sustitutivos electrónicos podrá comunicar al proveedor su deseo de recibirlos en papel, en cuyo caso el proveedor deber respetar el derecho de su cliente.</a:t>
            </a:r>
          </a:p>
        </p:txBody>
      </p:sp>
      <p:pic>
        <p:nvPicPr>
          <p:cNvPr id="5" name="Imagen 4">
            <a:extLst>
              <a:ext uri="{FF2B5EF4-FFF2-40B4-BE49-F238E27FC236}">
                <a16:creationId xmlns:a16="http://schemas.microsoft.com/office/drawing/2014/main" id="{8F106FAC-FE17-4821-BF87-B899F2690239}"/>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688257" y="2203385"/>
            <a:ext cx="4370439" cy="437043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5623836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HN" b="1" dirty="0"/>
              <a:t>Características de la firma electrónica:</a:t>
            </a:r>
          </a:p>
        </p:txBody>
      </p:sp>
      <p:sp>
        <p:nvSpPr>
          <p:cNvPr id="3" name="Marcador de texto 2"/>
          <p:cNvSpPr>
            <a:spLocks noGrp="1"/>
          </p:cNvSpPr>
          <p:nvPr>
            <p:ph type="body" idx="1"/>
          </p:nvPr>
        </p:nvSpPr>
        <p:spPr/>
        <p:txBody>
          <a:bodyPr/>
          <a:lstStyle/>
          <a:p>
            <a:endParaRPr lang="es-HN"/>
          </a:p>
        </p:txBody>
      </p:sp>
    </p:spTree>
    <p:extLst>
      <p:ext uri="{BB962C8B-B14F-4D97-AF65-F5344CB8AC3E}">
        <p14:creationId xmlns:p14="http://schemas.microsoft.com/office/powerpoint/2010/main" val="28852185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HN" dirty="0"/>
              <a:t>Características de la firma electrónica:</a:t>
            </a:r>
          </a:p>
        </p:txBody>
      </p:sp>
      <p:graphicFrame>
        <p:nvGraphicFramePr>
          <p:cNvPr id="4" name="Marcador de contenido 3"/>
          <p:cNvGraphicFramePr>
            <a:graphicFrameLocks noGrp="1"/>
          </p:cNvGraphicFramePr>
          <p:nvPr>
            <p:ph idx="1"/>
            <p:extLst>
              <p:ext uri="{D42A27DB-BD31-4B8C-83A1-F6EECF244321}">
                <p14:modId xmlns:p14="http://schemas.microsoft.com/office/powerpoint/2010/main" val="792312931"/>
              </p:ext>
            </p:extLst>
          </p:nvPr>
        </p:nvGraphicFramePr>
        <p:xfrm>
          <a:off x="817562" y="2053652"/>
          <a:ext cx="11055569" cy="45757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369814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4E09642-809F-4B9B-A93A-79B8EE0F0526}"/>
              </a:ext>
            </a:extLst>
          </p:cNvPr>
          <p:cNvSpPr>
            <a:spLocks noGrp="1"/>
          </p:cNvSpPr>
          <p:nvPr>
            <p:ph type="title"/>
          </p:nvPr>
        </p:nvSpPr>
        <p:spPr/>
        <p:txBody>
          <a:bodyPr/>
          <a:lstStyle/>
          <a:p>
            <a:r>
              <a:rPr lang="es-HN" dirty="0"/>
              <a:t>Video:</a:t>
            </a:r>
          </a:p>
        </p:txBody>
      </p:sp>
      <p:pic>
        <p:nvPicPr>
          <p:cNvPr id="4" name="Elementos multimedia en línea 3" title="La firma electrónica de documentos">
            <a:hlinkClick r:id="" action="ppaction://media"/>
            <a:extLst>
              <a:ext uri="{FF2B5EF4-FFF2-40B4-BE49-F238E27FC236}">
                <a16:creationId xmlns:a16="http://schemas.microsoft.com/office/drawing/2014/main" id="{B382EB03-BF46-4CE8-8A54-E18FAC1DB571}"/>
              </a:ext>
            </a:extLst>
          </p:cNvPr>
          <p:cNvPicPr>
            <a:picLocks noGrp="1" noRot="1" noChangeAspect="1"/>
          </p:cNvPicPr>
          <p:nvPr>
            <p:ph idx="1"/>
            <a:videoFile r:link="rId1"/>
          </p:nvPr>
        </p:nvPicPr>
        <p:blipFill>
          <a:blip r:embed="rId3"/>
          <a:stretch>
            <a:fillRect/>
          </a:stretch>
        </p:blipFill>
        <p:spPr>
          <a:xfrm>
            <a:off x="1565520" y="1908124"/>
            <a:ext cx="8577633" cy="4846637"/>
          </a:xfrm>
          <a:prstGeom prst="rect">
            <a:avLst/>
          </a:prstGeom>
        </p:spPr>
      </p:pic>
    </p:spTree>
    <p:extLst>
      <p:ext uri="{BB962C8B-B14F-4D97-AF65-F5344CB8AC3E}">
        <p14:creationId xmlns:p14="http://schemas.microsoft.com/office/powerpoint/2010/main" val="157282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HN" b="1" dirty="0"/>
              <a:t>Autoridades de certificación</a:t>
            </a:r>
          </a:p>
        </p:txBody>
      </p:sp>
    </p:spTree>
    <p:extLst>
      <p:ext uri="{BB962C8B-B14F-4D97-AF65-F5344CB8AC3E}">
        <p14:creationId xmlns:p14="http://schemas.microsoft.com/office/powerpoint/2010/main" val="350666481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on bandas">
  <a:themeElements>
    <a:clrScheme name="Marquesina">
      <a:dk1>
        <a:srgbClr val="000000"/>
      </a:dk1>
      <a:lt1>
        <a:sysClr val="window" lastClr="FFFFFF"/>
      </a:lt1>
      <a:dk2>
        <a:srgbClr val="5E5E5E"/>
      </a:dk2>
      <a:lt2>
        <a:srgbClr val="DDDDDD"/>
      </a:lt2>
      <a:accent1>
        <a:srgbClr val="418AB3"/>
      </a:accent1>
      <a:accent2>
        <a:srgbClr val="A6B727"/>
      </a:accent2>
      <a:accent3>
        <a:srgbClr val="F69200"/>
      </a:accent3>
      <a:accent4>
        <a:srgbClr val="838383"/>
      </a:accent4>
      <a:accent5>
        <a:srgbClr val="FEC306"/>
      </a:accent5>
      <a:accent6>
        <a:srgbClr val="DF5327"/>
      </a:accent6>
      <a:hlink>
        <a:srgbClr val="F59E00"/>
      </a:hlink>
      <a:folHlink>
        <a:srgbClr val="B2B2B2"/>
      </a:folHlink>
    </a:clrScheme>
    <a:fontScheme name="Con bandas">
      <a:maj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Con bandas">
      <a:fillStyleLst>
        <a:solidFill>
          <a:schemeClr val="phClr"/>
        </a:solidFill>
        <a:gradFill rotWithShape="1">
          <a:gsLst>
            <a:gs pos="0">
              <a:schemeClr val="phClr">
                <a:tint val="65000"/>
                <a:satMod val="120000"/>
                <a:lumMod val="107000"/>
              </a:schemeClr>
            </a:gs>
            <a:gs pos="50000">
              <a:schemeClr val="phClr">
                <a:tint val="70000"/>
                <a:satMod val="124000"/>
                <a:lumMod val="103000"/>
              </a:schemeClr>
            </a:gs>
            <a:gs pos="100000">
              <a:schemeClr val="phClr">
                <a:tint val="85000"/>
                <a:satMod val="120000"/>
                <a:lumMod val="100000"/>
              </a:schemeClr>
            </a:gs>
          </a:gsLst>
          <a:lin ang="5400000" scaled="0"/>
        </a:gradFill>
        <a:gradFill rotWithShape="1">
          <a:gsLst>
            <a:gs pos="0">
              <a:schemeClr val="phClr">
                <a:tint val="85000"/>
                <a:shade val="98000"/>
                <a:satMod val="110000"/>
                <a:lumMod val="103000"/>
              </a:schemeClr>
            </a:gs>
            <a:gs pos="50000">
              <a:schemeClr val="phClr">
                <a:shade val="85000"/>
                <a:satMod val="105000"/>
                <a:lumMod val="100000"/>
              </a:schemeClr>
            </a:gs>
            <a:gs pos="100000">
              <a:schemeClr val="phClr">
                <a:shade val="60000"/>
                <a:satMod val="12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15875" dir="5400000" algn="ctr" rotWithShape="0">
              <a:srgbClr val="000000">
                <a:alpha val="68000"/>
              </a:srgbClr>
            </a:outerShdw>
          </a:effectLst>
        </a:effectStyle>
        <a:effectStyle>
          <a:effectLst>
            <a:outerShdw blurRad="88900" dist="27940" dir="5400000" algn="ctr" rotWithShape="0">
              <a:srgbClr val="000000">
                <a:alpha val="63000"/>
              </a:srgbClr>
            </a:outerShdw>
          </a:effectLst>
        </a:effectStyle>
      </a:effectStyleLst>
      <a:bgFillStyleLst>
        <a:solidFill>
          <a:schemeClr val="phClr"/>
        </a:solidFill>
        <a:blipFill rotWithShape="1">
          <a:blip xmlns:r="http://schemas.openxmlformats.org/officeDocument/2006/relationships" r:embed="rId1">
            <a:duotone>
              <a:schemeClr val="phClr"/>
              <a:schemeClr val="phClr">
                <a:shade val="91000"/>
                <a:satMod val="105000"/>
              </a:schemeClr>
            </a:duotone>
          </a:blip>
          <a:tile tx="0" ty="0" sx="100000" sy="100000" flip="none" algn="tl"/>
        </a:blipFill>
        <a:gradFill rotWithShape="1">
          <a:gsLst>
            <a:gs pos="0">
              <a:schemeClr val="phClr">
                <a:tint val="100000"/>
                <a:shade val="0"/>
                <a:satMod val="100000"/>
              </a:schemeClr>
            </a:gs>
            <a:gs pos="100000">
              <a:schemeClr val="phClr">
                <a:shade val="10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Banded" id="{98DFF888-2449-4D28-977C-6306C017633E}" vid="{B1D2DA32-AC8B-4194-BF85-FF4A5B40EB50}"/>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Con bandas</Template>
  <TotalTime>1340</TotalTime>
  <Words>4216</Words>
  <Application>Microsoft Office PowerPoint</Application>
  <PresentationFormat>Panorámica</PresentationFormat>
  <Paragraphs>235</Paragraphs>
  <Slides>52</Slides>
  <Notes>2</Notes>
  <HiddenSlides>0</HiddenSlides>
  <MMClips>3</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52</vt:i4>
      </vt:variant>
    </vt:vector>
  </HeadingPairs>
  <TitlesOfParts>
    <vt:vector size="57" baseType="lpstr">
      <vt:lpstr>Arial</vt:lpstr>
      <vt:lpstr>Calibri</vt:lpstr>
      <vt:lpstr>Corbel</vt:lpstr>
      <vt:lpstr>Wingdings</vt:lpstr>
      <vt:lpstr>Con bandas</vt:lpstr>
      <vt:lpstr>Capitulo 14. Firma Electrónica</vt:lpstr>
      <vt:lpstr>¿Que es la firma electrónica?</vt:lpstr>
      <vt:lpstr>¿Que es la firma electrónica?</vt:lpstr>
      <vt:lpstr>Presentación de PowerPoint</vt:lpstr>
      <vt:lpstr>Presentación de PowerPoint</vt:lpstr>
      <vt:lpstr>Características de la firma electrónica:</vt:lpstr>
      <vt:lpstr>Características de la firma electrónica:</vt:lpstr>
      <vt:lpstr>Video:</vt:lpstr>
      <vt:lpstr>Autoridades de certificación</vt:lpstr>
      <vt:lpstr>Autoridades de certificación</vt:lpstr>
      <vt:lpstr>Funciones de una Autoridad de Certificación:</vt:lpstr>
      <vt:lpstr>Video:</vt:lpstr>
      <vt:lpstr>Solicitudes de emisión de certificados digitales</vt:lpstr>
      <vt:lpstr>Certificado Revocado</vt:lpstr>
      <vt:lpstr>Política de Certificación  (Para emitir y gestionar los certificados)</vt:lpstr>
      <vt:lpstr>Política de Certificación  (Para emitir y gestionar los certificados)</vt:lpstr>
      <vt:lpstr>Infraestructura de clave publica</vt:lpstr>
      <vt:lpstr>Autoridades de Certificación en España y a nivel Internacional.</vt:lpstr>
      <vt:lpstr>Redes o anillos de confianza</vt:lpstr>
      <vt:lpstr>Certificados digitales</vt:lpstr>
      <vt:lpstr>Certificados digitales</vt:lpstr>
      <vt:lpstr>Presentación de PowerPoint</vt:lpstr>
      <vt:lpstr>Perfiles de certificados</vt:lpstr>
      <vt:lpstr>Certificado Raíz</vt:lpstr>
      <vt:lpstr>Tipos de certificados Digitales</vt:lpstr>
      <vt:lpstr>Ejemplos:</vt:lpstr>
      <vt:lpstr>Clases de certificados digitales de usuario final</vt:lpstr>
      <vt:lpstr>Certificados de atributos para el control de accesos</vt:lpstr>
      <vt:lpstr>Elementos de la arquitectura PMI</vt:lpstr>
      <vt:lpstr>Servicios basados en la figura del “tercero de confianza”</vt:lpstr>
      <vt:lpstr>El sellado temporal de mensajes</vt:lpstr>
      <vt:lpstr>Presentación de PowerPoint</vt:lpstr>
      <vt:lpstr>Otros servicios de valor añadido</vt:lpstr>
      <vt:lpstr>Requisitos que deberá cumplir un sistema de voto electrónico</vt:lpstr>
      <vt:lpstr>Requisitos que deberá cumplir un sistema de voto electrónico</vt:lpstr>
      <vt:lpstr>Utilización practica de la firma electronica</vt:lpstr>
      <vt:lpstr>Estándares en la tecnología de clave publica: PKCS</vt:lpstr>
      <vt:lpstr>Seguridad de los sistemas basados en la firma electrónica (factores)</vt:lpstr>
      <vt:lpstr>Presentación de PowerPoint</vt:lpstr>
      <vt:lpstr>Dispositivos personales de firma electrónica</vt:lpstr>
      <vt:lpstr>Presentación de PowerPoint</vt:lpstr>
      <vt:lpstr>Utilización de un servidor de firma electrónica</vt:lpstr>
      <vt:lpstr>Tipos de firma electrónica</vt:lpstr>
      <vt:lpstr>Tipos de firma electrónica</vt:lpstr>
      <vt:lpstr>Problemas, limitaciones y dificultades técnicas en el uso de firma electrónica y certificados digitales</vt:lpstr>
      <vt:lpstr>Documento nacional de identidad electrónico</vt:lpstr>
      <vt:lpstr>Presentación de PowerPoint</vt:lpstr>
      <vt:lpstr>DNI electrónico en España</vt:lpstr>
      <vt:lpstr>Factura electrónica</vt:lpstr>
      <vt:lpstr>Ventajas que aporta a las empresas, profesionales y otras entidades</vt:lpstr>
      <vt:lpstr>Video:</vt:lpstr>
      <vt:lpstr>Conclusión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Capitulo 14. Firma Electrónica</dc:title>
  <dc:creator>DELL</dc:creator>
  <cp:lastModifiedBy>Blanca</cp:lastModifiedBy>
  <cp:revision>63</cp:revision>
  <dcterms:created xsi:type="dcterms:W3CDTF">2021-11-22T03:47:34Z</dcterms:created>
  <dcterms:modified xsi:type="dcterms:W3CDTF">2022-03-17T20:57:46Z</dcterms:modified>
</cp:coreProperties>
</file>